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7" r:id="rId5"/>
    <p:sldId id="259" r:id="rId6"/>
    <p:sldId id="258" r:id="rId7"/>
    <p:sldId id="285" r:id="rId8"/>
    <p:sldId id="261" r:id="rId9"/>
    <p:sldId id="260" r:id="rId10"/>
    <p:sldId id="286" r:id="rId11"/>
    <p:sldId id="262" r:id="rId12"/>
    <p:sldId id="277" r:id="rId13"/>
    <p:sldId id="278" r:id="rId14"/>
    <p:sldId id="267" r:id="rId15"/>
    <p:sldId id="279" r:id="rId16"/>
    <p:sldId id="268" r:id="rId17"/>
    <p:sldId id="269" r:id="rId18"/>
    <p:sldId id="270" r:id="rId19"/>
    <p:sldId id="275" r:id="rId20"/>
    <p:sldId id="274"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3762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E19B97-C195-472A-8D53-88532685E1E1}" v="17" dt="2020-08-25T01:20:55.719"/>
    <p1510:client id="{9E1BA0B1-C6E2-68E4-4D5C-563A39E6D861}" v="1" dt="2020-08-25T02:41:11.696"/>
    <p1510:client id="{BD6BED11-26FE-A693-03AD-FB4F5FB145F3}" v="7" dt="2020-08-26T01:41:19.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lbert, Grace" userId="S::gilbertg@leonschools.net::b3e5ea30-60c8-4c66-9774-98dd1d49f989" providerId="AD" clId="Web-{BD6BED11-26FE-A693-03AD-FB4F5FB145F3}"/>
    <pc:docChg chg="addSld delSld modSld">
      <pc:chgData name="Gilbert, Grace" userId="S::gilbertg@leonschools.net::b3e5ea30-60c8-4c66-9774-98dd1d49f989" providerId="AD" clId="Web-{BD6BED11-26FE-A693-03AD-FB4F5FB145F3}" dt="2020-08-26T01:41:19.437" v="5"/>
      <pc:docMkLst>
        <pc:docMk/>
      </pc:docMkLst>
      <pc:sldChg chg="delSp modSp del">
        <pc:chgData name="Gilbert, Grace" userId="S::gilbertg@leonschools.net::b3e5ea30-60c8-4c66-9774-98dd1d49f989" providerId="AD" clId="Web-{BD6BED11-26FE-A693-03AD-FB4F5FB145F3}" dt="2020-08-26T01:41:19.437" v="5"/>
        <pc:sldMkLst>
          <pc:docMk/>
          <pc:sldMk cId="218130392" sldId="284"/>
        </pc:sldMkLst>
        <pc:spChg chg="del mod">
          <ac:chgData name="Gilbert, Grace" userId="S::gilbertg@leonschools.net::b3e5ea30-60c8-4c66-9774-98dd1d49f989" providerId="AD" clId="Web-{BD6BED11-26FE-A693-03AD-FB4F5FB145F3}" dt="2020-08-26T00:07:15.818" v="4"/>
          <ac:spMkLst>
            <pc:docMk/>
            <pc:sldMk cId="218130392" sldId="284"/>
            <ac:spMk id="2" creationId="{00000000-0000-0000-0000-000000000000}"/>
          </ac:spMkLst>
        </pc:spChg>
      </pc:sldChg>
      <pc:sldChg chg="add replId">
        <pc:chgData name="Gilbert, Grace" userId="S::gilbertg@leonschools.net::b3e5ea30-60c8-4c66-9774-98dd1d49f989" providerId="AD" clId="Web-{BD6BED11-26FE-A693-03AD-FB4F5FB145F3}" dt="2020-08-26T00:07:08.724" v="0"/>
        <pc:sldMkLst>
          <pc:docMk/>
          <pc:sldMk cId="3669761113" sldId="287"/>
        </pc:sldMkLst>
      </pc:sldChg>
    </pc:docChg>
  </pc:docChgLst>
  <pc:docChgLst>
    <pc:chgData name="Gilbert, Grace" userId="b3e5ea30-60c8-4c66-9774-98dd1d49f989" providerId="ADAL" clId="{17E19B97-C195-472A-8D53-88532685E1E1}"/>
    <pc:docChg chg="undo custSel addSld modSld sldOrd">
      <pc:chgData name="Gilbert, Grace" userId="b3e5ea30-60c8-4c66-9774-98dd1d49f989" providerId="ADAL" clId="{17E19B97-C195-472A-8D53-88532685E1E1}" dt="2020-08-25T01:32:02.802" v="3796" actId="122"/>
      <pc:docMkLst>
        <pc:docMk/>
      </pc:docMkLst>
      <pc:sldChg chg="delSp modSp">
        <pc:chgData name="Gilbert, Grace" userId="b3e5ea30-60c8-4c66-9774-98dd1d49f989" providerId="ADAL" clId="{17E19B97-C195-472A-8D53-88532685E1E1}" dt="2020-08-24T23:49:00.808" v="3" actId="20577"/>
        <pc:sldMkLst>
          <pc:docMk/>
          <pc:sldMk cId="1419066131" sldId="256"/>
        </pc:sldMkLst>
        <pc:spChg chg="mod">
          <ac:chgData name="Gilbert, Grace" userId="b3e5ea30-60c8-4c66-9774-98dd1d49f989" providerId="ADAL" clId="{17E19B97-C195-472A-8D53-88532685E1E1}" dt="2020-08-24T23:49:00.808" v="3" actId="20577"/>
          <ac:spMkLst>
            <pc:docMk/>
            <pc:sldMk cId="1419066131" sldId="256"/>
            <ac:spMk id="2" creationId="{00000000-0000-0000-0000-000000000000}"/>
          </ac:spMkLst>
        </pc:spChg>
        <pc:spChg chg="del mod">
          <ac:chgData name="Gilbert, Grace" userId="b3e5ea30-60c8-4c66-9774-98dd1d49f989" providerId="ADAL" clId="{17E19B97-C195-472A-8D53-88532685E1E1}" dt="2020-08-24T23:38:43.023" v="1" actId="478"/>
          <ac:spMkLst>
            <pc:docMk/>
            <pc:sldMk cId="1419066131" sldId="256"/>
            <ac:spMk id="4" creationId="{00000000-0000-0000-0000-000000000000}"/>
          </ac:spMkLst>
        </pc:spChg>
      </pc:sldChg>
      <pc:sldChg chg="addSp delSp modSp">
        <pc:chgData name="Gilbert, Grace" userId="b3e5ea30-60c8-4c66-9774-98dd1d49f989" providerId="ADAL" clId="{17E19B97-C195-472A-8D53-88532685E1E1}" dt="2020-08-25T00:26:43.443" v="1835" actId="255"/>
        <pc:sldMkLst>
          <pc:docMk/>
          <pc:sldMk cId="2867149991" sldId="258"/>
        </pc:sldMkLst>
        <pc:spChg chg="mod">
          <ac:chgData name="Gilbert, Grace" userId="b3e5ea30-60c8-4c66-9774-98dd1d49f989" providerId="ADAL" clId="{17E19B97-C195-472A-8D53-88532685E1E1}" dt="2020-08-25T00:21:12.418" v="1713" actId="14100"/>
          <ac:spMkLst>
            <pc:docMk/>
            <pc:sldMk cId="2867149991" sldId="258"/>
            <ac:spMk id="2" creationId="{00000000-0000-0000-0000-000000000000}"/>
          </ac:spMkLst>
        </pc:spChg>
        <pc:spChg chg="add del mod">
          <ac:chgData name="Gilbert, Grace" userId="b3e5ea30-60c8-4c66-9774-98dd1d49f989" providerId="ADAL" clId="{17E19B97-C195-472A-8D53-88532685E1E1}" dt="2020-08-25T00:26:43.443" v="1835" actId="255"/>
          <ac:spMkLst>
            <pc:docMk/>
            <pc:sldMk cId="2867149991" sldId="258"/>
            <ac:spMk id="3" creationId="{E6AB33AE-3501-4800-B445-91AC2DEF4B7D}"/>
          </ac:spMkLst>
        </pc:spChg>
        <pc:spChg chg="del mod">
          <ac:chgData name="Gilbert, Grace" userId="b3e5ea30-60c8-4c66-9774-98dd1d49f989" providerId="ADAL" clId="{17E19B97-C195-472A-8D53-88532685E1E1}" dt="2020-08-24T23:56:05.161" v="444"/>
          <ac:spMkLst>
            <pc:docMk/>
            <pc:sldMk cId="2867149991" sldId="258"/>
            <ac:spMk id="5" creationId="{00000000-0000-0000-0000-000000000000}"/>
          </ac:spMkLst>
        </pc:spChg>
      </pc:sldChg>
      <pc:sldChg chg="modSp">
        <pc:chgData name="Gilbert, Grace" userId="b3e5ea30-60c8-4c66-9774-98dd1d49f989" providerId="ADAL" clId="{17E19B97-C195-472A-8D53-88532685E1E1}" dt="2020-08-24T23:55:23.724" v="440" actId="20577"/>
        <pc:sldMkLst>
          <pc:docMk/>
          <pc:sldMk cId="2216588637" sldId="259"/>
        </pc:sldMkLst>
        <pc:spChg chg="mod">
          <ac:chgData name="Gilbert, Grace" userId="b3e5ea30-60c8-4c66-9774-98dd1d49f989" providerId="ADAL" clId="{17E19B97-C195-472A-8D53-88532685E1E1}" dt="2020-08-24T23:55:23.724" v="440" actId="20577"/>
          <ac:spMkLst>
            <pc:docMk/>
            <pc:sldMk cId="2216588637" sldId="259"/>
            <ac:spMk id="3" creationId="{00000000-0000-0000-0000-000000000000}"/>
          </ac:spMkLst>
        </pc:spChg>
      </pc:sldChg>
      <pc:sldChg chg="delSp modSp">
        <pc:chgData name="Gilbert, Grace" userId="b3e5ea30-60c8-4c66-9774-98dd1d49f989" providerId="ADAL" clId="{17E19B97-C195-472A-8D53-88532685E1E1}" dt="2020-08-25T00:47:19.272" v="1987" actId="478"/>
        <pc:sldMkLst>
          <pc:docMk/>
          <pc:sldMk cId="1081224749" sldId="260"/>
        </pc:sldMkLst>
        <pc:spChg chg="del">
          <ac:chgData name="Gilbert, Grace" userId="b3e5ea30-60c8-4c66-9774-98dd1d49f989" providerId="ADAL" clId="{17E19B97-C195-472A-8D53-88532685E1E1}" dt="2020-08-25T00:47:19.272" v="1987" actId="478"/>
          <ac:spMkLst>
            <pc:docMk/>
            <pc:sldMk cId="1081224749" sldId="260"/>
            <ac:spMk id="4" creationId="{00000000-0000-0000-0000-000000000000}"/>
          </ac:spMkLst>
        </pc:spChg>
        <pc:graphicFrameChg chg="modGraphic">
          <ac:chgData name="Gilbert, Grace" userId="b3e5ea30-60c8-4c66-9774-98dd1d49f989" providerId="ADAL" clId="{17E19B97-C195-472A-8D53-88532685E1E1}" dt="2020-08-25T00:47:12.598" v="1986" actId="20577"/>
          <ac:graphicFrameMkLst>
            <pc:docMk/>
            <pc:sldMk cId="1081224749" sldId="260"/>
            <ac:graphicFrameMk id="6" creationId="{00000000-0000-0000-0000-000000000000}"/>
          </ac:graphicFrameMkLst>
        </pc:graphicFrameChg>
      </pc:sldChg>
      <pc:sldChg chg="modSp">
        <pc:chgData name="Gilbert, Grace" userId="b3e5ea30-60c8-4c66-9774-98dd1d49f989" providerId="ADAL" clId="{17E19B97-C195-472A-8D53-88532685E1E1}" dt="2020-08-25T00:43:54.285" v="1975" actId="20577"/>
        <pc:sldMkLst>
          <pc:docMk/>
          <pc:sldMk cId="707613601" sldId="261"/>
        </pc:sldMkLst>
        <pc:spChg chg="mod">
          <ac:chgData name="Gilbert, Grace" userId="b3e5ea30-60c8-4c66-9774-98dd1d49f989" providerId="ADAL" clId="{17E19B97-C195-472A-8D53-88532685E1E1}" dt="2020-08-25T00:43:54.285" v="1975" actId="20577"/>
          <ac:spMkLst>
            <pc:docMk/>
            <pc:sldMk cId="707613601" sldId="261"/>
            <ac:spMk id="3" creationId="{00000000-0000-0000-0000-000000000000}"/>
          </ac:spMkLst>
        </pc:spChg>
      </pc:sldChg>
      <pc:sldChg chg="modSp">
        <pc:chgData name="Gilbert, Grace" userId="b3e5ea30-60c8-4c66-9774-98dd1d49f989" providerId="ADAL" clId="{17E19B97-C195-472A-8D53-88532685E1E1}" dt="2020-08-25T01:00:30.105" v="2208" actId="20577"/>
        <pc:sldMkLst>
          <pc:docMk/>
          <pc:sldMk cId="3532967269" sldId="262"/>
        </pc:sldMkLst>
        <pc:spChg chg="mod">
          <ac:chgData name="Gilbert, Grace" userId="b3e5ea30-60c8-4c66-9774-98dd1d49f989" providerId="ADAL" clId="{17E19B97-C195-472A-8D53-88532685E1E1}" dt="2020-08-25T01:00:30.105" v="2208" actId="20577"/>
          <ac:spMkLst>
            <pc:docMk/>
            <pc:sldMk cId="3532967269" sldId="262"/>
            <ac:spMk id="3" creationId="{00000000-0000-0000-0000-000000000000}"/>
          </ac:spMkLst>
        </pc:spChg>
      </pc:sldChg>
      <pc:sldChg chg="modSp">
        <pc:chgData name="Gilbert, Grace" userId="b3e5ea30-60c8-4c66-9774-98dd1d49f989" providerId="ADAL" clId="{17E19B97-C195-472A-8D53-88532685E1E1}" dt="2020-08-25T01:07:26.462" v="2454" actId="20577"/>
        <pc:sldMkLst>
          <pc:docMk/>
          <pc:sldMk cId="2272901772" sldId="267"/>
        </pc:sldMkLst>
        <pc:spChg chg="mod">
          <ac:chgData name="Gilbert, Grace" userId="b3e5ea30-60c8-4c66-9774-98dd1d49f989" providerId="ADAL" clId="{17E19B97-C195-472A-8D53-88532685E1E1}" dt="2020-08-25T01:07:26.462" v="2454" actId="20577"/>
          <ac:spMkLst>
            <pc:docMk/>
            <pc:sldMk cId="2272901772" sldId="267"/>
            <ac:spMk id="5" creationId="{00000000-0000-0000-0000-000000000000}"/>
          </ac:spMkLst>
        </pc:spChg>
      </pc:sldChg>
      <pc:sldChg chg="modSp">
        <pc:chgData name="Gilbert, Grace" userId="b3e5ea30-60c8-4c66-9774-98dd1d49f989" providerId="ADAL" clId="{17E19B97-C195-472A-8D53-88532685E1E1}" dt="2020-08-25T01:12:24.721" v="2635" actId="255"/>
        <pc:sldMkLst>
          <pc:docMk/>
          <pc:sldMk cId="2986375847" sldId="268"/>
        </pc:sldMkLst>
        <pc:spChg chg="mod">
          <ac:chgData name="Gilbert, Grace" userId="b3e5ea30-60c8-4c66-9774-98dd1d49f989" providerId="ADAL" clId="{17E19B97-C195-472A-8D53-88532685E1E1}" dt="2020-08-25T01:11:52.427" v="2634" actId="255"/>
          <ac:spMkLst>
            <pc:docMk/>
            <pc:sldMk cId="2986375847" sldId="268"/>
            <ac:spMk id="2" creationId="{00000000-0000-0000-0000-000000000000}"/>
          </ac:spMkLst>
        </pc:spChg>
        <pc:spChg chg="mod">
          <ac:chgData name="Gilbert, Grace" userId="b3e5ea30-60c8-4c66-9774-98dd1d49f989" providerId="ADAL" clId="{17E19B97-C195-472A-8D53-88532685E1E1}" dt="2020-08-25T01:12:24.721" v="2635" actId="255"/>
          <ac:spMkLst>
            <pc:docMk/>
            <pc:sldMk cId="2986375847" sldId="268"/>
            <ac:spMk id="3" creationId="{00000000-0000-0000-0000-000000000000}"/>
          </ac:spMkLst>
        </pc:spChg>
      </pc:sldChg>
      <pc:sldChg chg="modSp">
        <pc:chgData name="Gilbert, Grace" userId="b3e5ea30-60c8-4c66-9774-98dd1d49f989" providerId="ADAL" clId="{17E19B97-C195-472A-8D53-88532685E1E1}" dt="2020-08-25T01:28:13.922" v="3534" actId="20577"/>
        <pc:sldMkLst>
          <pc:docMk/>
          <pc:sldMk cId="3905747544" sldId="270"/>
        </pc:sldMkLst>
        <pc:spChg chg="mod">
          <ac:chgData name="Gilbert, Grace" userId="b3e5ea30-60c8-4c66-9774-98dd1d49f989" providerId="ADAL" clId="{17E19B97-C195-472A-8D53-88532685E1E1}" dt="2020-08-25T01:28:13.922" v="3534" actId="20577"/>
          <ac:spMkLst>
            <pc:docMk/>
            <pc:sldMk cId="3905747544" sldId="270"/>
            <ac:spMk id="3" creationId="{00000000-0000-0000-0000-000000000000}"/>
          </ac:spMkLst>
        </pc:spChg>
      </pc:sldChg>
      <pc:sldChg chg="modSp">
        <pc:chgData name="Gilbert, Grace" userId="b3e5ea30-60c8-4c66-9774-98dd1d49f989" providerId="ADAL" clId="{17E19B97-C195-472A-8D53-88532685E1E1}" dt="2020-08-25T01:30:15.893" v="3688" actId="5793"/>
        <pc:sldMkLst>
          <pc:docMk/>
          <pc:sldMk cId="169955317" sldId="275"/>
        </pc:sldMkLst>
        <pc:spChg chg="mod">
          <ac:chgData name="Gilbert, Grace" userId="b3e5ea30-60c8-4c66-9774-98dd1d49f989" providerId="ADAL" clId="{17E19B97-C195-472A-8D53-88532685E1E1}" dt="2020-08-25T01:30:15.893" v="3688" actId="5793"/>
          <ac:spMkLst>
            <pc:docMk/>
            <pc:sldMk cId="169955317" sldId="275"/>
            <ac:spMk id="3" creationId="{00000000-0000-0000-0000-000000000000}"/>
          </ac:spMkLst>
        </pc:spChg>
      </pc:sldChg>
      <pc:sldChg chg="modSp">
        <pc:chgData name="Gilbert, Grace" userId="b3e5ea30-60c8-4c66-9774-98dd1d49f989" providerId="ADAL" clId="{17E19B97-C195-472A-8D53-88532685E1E1}" dt="2020-08-25T01:32:02.802" v="3796" actId="122"/>
        <pc:sldMkLst>
          <pc:docMk/>
          <pc:sldMk cId="3543770739" sldId="276"/>
        </pc:sldMkLst>
        <pc:spChg chg="mod">
          <ac:chgData name="Gilbert, Grace" userId="b3e5ea30-60c8-4c66-9774-98dd1d49f989" providerId="ADAL" clId="{17E19B97-C195-472A-8D53-88532685E1E1}" dt="2020-08-25T01:32:02.802" v="3796" actId="122"/>
          <ac:spMkLst>
            <pc:docMk/>
            <pc:sldMk cId="3543770739" sldId="276"/>
            <ac:spMk id="5" creationId="{00000000-0000-0000-0000-000000000000}"/>
          </ac:spMkLst>
        </pc:spChg>
      </pc:sldChg>
      <pc:sldChg chg="modSp">
        <pc:chgData name="Gilbert, Grace" userId="b3e5ea30-60c8-4c66-9774-98dd1d49f989" providerId="ADAL" clId="{17E19B97-C195-472A-8D53-88532685E1E1}" dt="2020-08-25T01:01:04.352" v="2213" actId="1076"/>
        <pc:sldMkLst>
          <pc:docMk/>
          <pc:sldMk cId="1996701060" sldId="277"/>
        </pc:sldMkLst>
        <pc:spChg chg="mod">
          <ac:chgData name="Gilbert, Grace" userId="b3e5ea30-60c8-4c66-9774-98dd1d49f989" providerId="ADAL" clId="{17E19B97-C195-472A-8D53-88532685E1E1}" dt="2020-08-25T01:01:04.352" v="2213" actId="1076"/>
          <ac:spMkLst>
            <pc:docMk/>
            <pc:sldMk cId="1996701060" sldId="277"/>
            <ac:spMk id="3" creationId="{00000000-0000-0000-0000-000000000000}"/>
          </ac:spMkLst>
        </pc:spChg>
      </pc:sldChg>
      <pc:sldChg chg="modSp add">
        <pc:chgData name="Gilbert, Grace" userId="b3e5ea30-60c8-4c66-9774-98dd1d49f989" providerId="ADAL" clId="{17E19B97-C195-472A-8D53-88532685E1E1}" dt="2020-08-25T00:28:00.962" v="1857" actId="255"/>
        <pc:sldMkLst>
          <pc:docMk/>
          <pc:sldMk cId="1534120351" sldId="285"/>
        </pc:sldMkLst>
        <pc:spChg chg="mod">
          <ac:chgData name="Gilbert, Grace" userId="b3e5ea30-60c8-4c66-9774-98dd1d49f989" providerId="ADAL" clId="{17E19B97-C195-472A-8D53-88532685E1E1}" dt="2020-08-25T00:28:00.962" v="1857" actId="255"/>
          <ac:spMkLst>
            <pc:docMk/>
            <pc:sldMk cId="1534120351" sldId="285"/>
            <ac:spMk id="3" creationId="{E6AB33AE-3501-4800-B445-91AC2DEF4B7D}"/>
          </ac:spMkLst>
        </pc:spChg>
      </pc:sldChg>
      <pc:sldChg chg="modSp add ord">
        <pc:chgData name="Gilbert, Grace" userId="b3e5ea30-60c8-4c66-9774-98dd1d49f989" providerId="ADAL" clId="{17E19B97-C195-472A-8D53-88532685E1E1}" dt="2020-08-25T00:59:00.096" v="2174" actId="6549"/>
        <pc:sldMkLst>
          <pc:docMk/>
          <pc:sldMk cId="862542682" sldId="286"/>
        </pc:sldMkLst>
        <pc:spChg chg="mod">
          <ac:chgData name="Gilbert, Grace" userId="b3e5ea30-60c8-4c66-9774-98dd1d49f989" providerId="ADAL" clId="{17E19B97-C195-472A-8D53-88532685E1E1}" dt="2020-08-25T00:59:00.096" v="2174" actId="6549"/>
          <ac:spMkLst>
            <pc:docMk/>
            <pc:sldMk cId="862542682" sldId="286"/>
            <ac:spMk id="3" creationId="{00000000-0000-0000-0000-000000000000}"/>
          </ac:spMkLst>
        </pc:spChg>
      </pc:sldChg>
    </pc:docChg>
  </pc:docChgLst>
  <pc:docChgLst>
    <pc:chgData name="Gilbert, Grace" userId="S::gilbertg@leonschools.net::b3e5ea30-60c8-4c66-9774-98dd1d49f989" providerId="AD" clId="Web-{9E1BA0B1-C6E2-68E4-4D5C-563A39E6D861}"/>
    <pc:docChg chg="delSld">
      <pc:chgData name="Gilbert, Grace" userId="S::gilbertg@leonschools.net::b3e5ea30-60c8-4c66-9774-98dd1d49f989" providerId="AD" clId="Web-{9E1BA0B1-C6E2-68E4-4D5C-563A39E6D861}" dt="2020-08-25T02:41:11.696" v="0"/>
      <pc:docMkLst>
        <pc:docMk/>
      </pc:docMkLst>
      <pc:sldChg chg="del">
        <pc:chgData name="Gilbert, Grace" userId="S::gilbertg@leonschools.net::b3e5ea30-60c8-4c66-9774-98dd1d49f989" providerId="AD" clId="Web-{9E1BA0B1-C6E2-68E4-4D5C-563A39E6D861}" dt="2020-08-25T02:41:11.696" v="0"/>
        <pc:sldMkLst>
          <pc:docMk/>
          <pc:sldMk cId="1419066131"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88FDA25-E5B1-4BBD-B6F7-E6C09F27B357}"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212384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8FDA25-E5B1-4BBD-B6F7-E6C09F27B357}"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29020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8FDA25-E5B1-4BBD-B6F7-E6C09F27B357}"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331098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8FDA25-E5B1-4BBD-B6F7-E6C09F27B357}"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316479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88FDA25-E5B1-4BBD-B6F7-E6C09F27B357}"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325192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8FDA25-E5B1-4BBD-B6F7-E6C09F27B357}"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399862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8FDA25-E5B1-4BBD-B6F7-E6C09F27B357}" type="datetimeFigureOut">
              <a:rPr lang="en-US" smtClean="0"/>
              <a:t>8/26/2020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3533174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8FDA25-E5B1-4BBD-B6F7-E6C09F27B357}" type="datetimeFigureOut">
              <a:rPr lang="en-US" smtClean="0"/>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2921776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FDA25-E5B1-4BBD-B6F7-E6C09F27B357}" type="datetimeFigureOut">
              <a:rPr lang="en-US" smtClean="0"/>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294662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8FDA25-E5B1-4BBD-B6F7-E6C09F27B357}"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4121757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8FDA25-E5B1-4BBD-B6F7-E6C09F27B357}"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4042B-314E-4E41-BAE4-E9CF7A18C9B5}" type="slidenum">
              <a:rPr lang="en-US" smtClean="0"/>
              <a:t>‹#›</a:t>
            </a:fld>
            <a:endParaRPr lang="en-US"/>
          </a:p>
        </p:txBody>
      </p:sp>
    </p:spTree>
    <p:extLst>
      <p:ext uri="{BB962C8B-B14F-4D97-AF65-F5344CB8AC3E}">
        <p14:creationId xmlns:p14="http://schemas.microsoft.com/office/powerpoint/2010/main" val="134456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wallpaperflare.com/seashell-lot-sand-beach-starfish-seashells-design-pattern-wallpaper-qnspp"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837473B0-CC2E-450A-ABE3-18F120FF3D39}">
                <a1611:picAttrSrcUrl xmlns:a1611="http://schemas.microsoft.com/office/drawing/2016/11/main" xmlns="" r:id="rId14"/>
              </a:ext>
            </a:extLst>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8FDA25-E5B1-4BBD-B6F7-E6C09F27B357}" type="datetimeFigureOut">
              <a:rPr lang="en-US" smtClean="0"/>
              <a:t>8/26/2020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4042B-314E-4E41-BAE4-E9CF7A18C9B5}" type="slidenum">
              <a:rPr lang="en-US" smtClean="0"/>
              <a:t>‹#›</a:t>
            </a:fld>
            <a:endParaRPr lang="en-US"/>
          </a:p>
        </p:txBody>
      </p:sp>
    </p:spTree>
    <p:extLst>
      <p:ext uri="{BB962C8B-B14F-4D97-AF65-F5344CB8AC3E}">
        <p14:creationId xmlns:p14="http://schemas.microsoft.com/office/powerpoint/2010/main" val="2362186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mailto:gilbert@leonschools.net"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89" y="0"/>
            <a:ext cx="7451536" cy="3477875"/>
          </a:xfrm>
          <a:prstGeom prst="rect">
            <a:avLst/>
          </a:prstGeom>
          <a:noFill/>
        </p:spPr>
        <p:txBody>
          <a:bodyPr wrap="square" rtlCol="0">
            <a:spAutoFit/>
          </a:bodyPr>
          <a:lstStyle/>
          <a:p>
            <a:pPr algn="ctr"/>
            <a:r>
              <a:rPr lang="en-US" sz="4400" b="1">
                <a:solidFill>
                  <a:srgbClr val="002060"/>
                </a:solidFill>
                <a:latin typeface="Comic Sans MS" panose="030F0702030302020204" pitchFamily="66" charset="0"/>
              </a:rPr>
              <a:t>Welcome to </a:t>
            </a:r>
          </a:p>
          <a:p>
            <a:pPr algn="ctr"/>
            <a:r>
              <a:rPr lang="en-US" sz="4400" b="1">
                <a:solidFill>
                  <a:srgbClr val="002060"/>
                </a:solidFill>
                <a:latin typeface="Comic Sans MS" panose="030F0702030302020204" pitchFamily="66" charset="0"/>
              </a:rPr>
              <a:t>Miss Gilbert’s </a:t>
            </a:r>
          </a:p>
          <a:p>
            <a:pPr algn="ctr"/>
            <a:r>
              <a:rPr lang="en-US" sz="4400" b="1">
                <a:solidFill>
                  <a:srgbClr val="002060"/>
                </a:solidFill>
                <a:latin typeface="Comic Sans MS" panose="030F0702030302020204" pitchFamily="66" charset="0"/>
              </a:rPr>
              <a:t>2</a:t>
            </a:r>
            <a:r>
              <a:rPr lang="en-US" sz="4400" b="1" baseline="30000">
                <a:solidFill>
                  <a:srgbClr val="002060"/>
                </a:solidFill>
                <a:latin typeface="Comic Sans MS" panose="030F0702030302020204" pitchFamily="66" charset="0"/>
              </a:rPr>
              <a:t>nd</a:t>
            </a:r>
            <a:r>
              <a:rPr lang="en-US" sz="4400" b="1">
                <a:solidFill>
                  <a:srgbClr val="002060"/>
                </a:solidFill>
                <a:latin typeface="Comic Sans MS" panose="030F0702030302020204" pitchFamily="66" charset="0"/>
              </a:rPr>
              <a:t> Grade Class</a:t>
            </a:r>
          </a:p>
          <a:p>
            <a:pPr algn="ctr"/>
            <a:r>
              <a:rPr lang="en-US" sz="4400" b="1">
                <a:solidFill>
                  <a:srgbClr val="002060"/>
                </a:solidFill>
                <a:latin typeface="Comic Sans MS" panose="030F0702030302020204" pitchFamily="66" charset="0"/>
              </a:rPr>
              <a:t>It’s going to be a </a:t>
            </a:r>
          </a:p>
          <a:p>
            <a:pPr algn="ctr"/>
            <a:r>
              <a:rPr lang="en-US" sz="4400" b="1">
                <a:solidFill>
                  <a:srgbClr val="002060"/>
                </a:solidFill>
                <a:latin typeface="Comic Sans MS" panose="030F0702030302020204" pitchFamily="66" charset="0"/>
              </a:rPr>
              <a:t>GREAT YEAR!</a:t>
            </a:r>
          </a:p>
        </p:txBody>
      </p:sp>
    </p:spTree>
    <p:extLst>
      <p:ext uri="{BB962C8B-B14F-4D97-AF65-F5344CB8AC3E}">
        <p14:creationId xmlns:p14="http://schemas.microsoft.com/office/powerpoint/2010/main" val="3669761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71409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020615"/>
          </a:xfrm>
        </p:spPr>
        <p:txBody>
          <a:bodyPr>
            <a:normAutofit/>
          </a:bodyPr>
          <a:lstStyle/>
          <a:p>
            <a:r>
              <a:rPr lang="en-US" b="1">
                <a:solidFill>
                  <a:srgbClr val="002060"/>
                </a:solidFill>
                <a:latin typeface="Comic Sans MS" panose="030F0702030302020204" pitchFamily="66" charset="0"/>
              </a:rPr>
              <a:t>Supplies</a:t>
            </a:r>
          </a:p>
        </p:txBody>
      </p:sp>
      <p:sp>
        <p:nvSpPr>
          <p:cNvPr id="3" name="Subtitle 2"/>
          <p:cNvSpPr>
            <a:spLocks noGrp="1"/>
          </p:cNvSpPr>
          <p:nvPr>
            <p:ph type="subTitle" idx="1"/>
          </p:nvPr>
        </p:nvSpPr>
        <p:spPr>
          <a:xfrm>
            <a:off x="982891" y="1172719"/>
            <a:ext cx="9454108" cy="5238422"/>
          </a:xfrm>
        </p:spPr>
        <p:txBody>
          <a:bodyPr vert="horz" lIns="91440" tIns="45720" rIns="91440" bIns="45720" rtlCol="0" anchor="t">
            <a:noAutofit/>
          </a:bodyPr>
          <a:lstStyle/>
          <a:p>
            <a:pPr marL="342900" indent="-342900" algn="l">
              <a:buFont typeface="Wingdings" panose="020B0604020202020204" pitchFamily="34" charset="0"/>
              <a:buChar char="v"/>
            </a:pPr>
            <a:endParaRPr lang="en-US" sz="2800">
              <a:latin typeface="Segoe Print" panose="02000600000000000000" pitchFamily="2" charset="0"/>
              <a:cs typeface="Calibri"/>
            </a:endParaRPr>
          </a:p>
          <a:p>
            <a:pPr marL="342900" indent="-342900" algn="l">
              <a:buFont typeface="Wingdings" panose="020B0604020202020204" pitchFamily="34" charset="0"/>
              <a:buChar char="v"/>
            </a:pPr>
            <a:endParaRPr lang="en-US" sz="2800">
              <a:latin typeface="Segoe Print" panose="02000600000000000000" pitchFamily="2" charset="0"/>
              <a:cs typeface="Calibri"/>
            </a:endParaRPr>
          </a:p>
        </p:txBody>
      </p:sp>
      <p:sp>
        <p:nvSpPr>
          <p:cNvPr id="5" name="Rectangle 4"/>
          <p:cNvSpPr/>
          <p:nvPr/>
        </p:nvSpPr>
        <p:spPr>
          <a:xfrm>
            <a:off x="561364" y="844062"/>
            <a:ext cx="9537895" cy="5755422"/>
          </a:xfrm>
          <a:prstGeom prst="rect">
            <a:avLst/>
          </a:prstGeom>
        </p:spPr>
        <p:txBody>
          <a:bodyPr wrap="square">
            <a:spAutoFit/>
          </a:bodyPr>
          <a:lstStyle/>
          <a:p>
            <a:pPr marL="285750" indent="-285750">
              <a:buFont typeface="Wingdings" panose="05000000000000000000" pitchFamily="2" charset="2"/>
              <a:buChar char="v"/>
            </a:pPr>
            <a:r>
              <a:rPr lang="en-US" b="1">
                <a:latin typeface="Comic Sans MS" panose="030F0702030302020204" pitchFamily="66" charset="0"/>
              </a:rPr>
              <a:t>1 plastic pencil box </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24 #2 sharpened Ticonderoga pencils</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1 pair </a:t>
            </a:r>
            <a:r>
              <a:rPr lang="en-US" b="1" err="1">
                <a:latin typeface="Comic Sans MS" panose="030F0702030302020204" pitchFamily="66" charset="0"/>
              </a:rPr>
              <a:t>Fiskars</a:t>
            </a:r>
            <a:r>
              <a:rPr lang="en-US" b="1">
                <a:latin typeface="Comic Sans MS" panose="030F0702030302020204" pitchFamily="66" charset="0"/>
              </a:rPr>
              <a:t> scissors </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1 pack of cap erasers</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1 pack of colored pencils</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4 Elmer’s glue sticks</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2 packs (24 </a:t>
            </a:r>
            <a:r>
              <a:rPr lang="en-US" b="1" err="1">
                <a:latin typeface="Comic Sans MS" panose="030F0702030302020204" pitchFamily="66" charset="0"/>
              </a:rPr>
              <a:t>ct</a:t>
            </a:r>
            <a:r>
              <a:rPr lang="en-US" b="1">
                <a:latin typeface="Comic Sans MS" panose="030F0702030302020204" pitchFamily="66" charset="0"/>
              </a:rPr>
              <a:t>) Crayola crayons</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1 pack of 10 Crayola Classic markers</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1 box of tissues </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1 box sandwich size Ziploc bags (boys)</a:t>
            </a:r>
          </a:p>
          <a:p>
            <a:endParaRPr lang="en-US" sz="800" b="1">
              <a:latin typeface="Comic Sans MS" panose="030F0702030302020204" pitchFamily="66" charset="0"/>
            </a:endParaRPr>
          </a:p>
          <a:p>
            <a:pPr marL="285750" indent="-285750">
              <a:buFont typeface="Wingdings" panose="05000000000000000000" pitchFamily="2" charset="2"/>
              <a:buChar char="v"/>
            </a:pPr>
            <a:r>
              <a:rPr lang="en-US" b="1">
                <a:latin typeface="Comic Sans MS" panose="030F0702030302020204" pitchFamily="66" charset="0"/>
              </a:rPr>
              <a:t>1 box gallon size Ziplock bags (girls)</a:t>
            </a:r>
          </a:p>
          <a:p>
            <a:pPr marL="285750" indent="-285750">
              <a:buFont typeface="Wingdings" panose="05000000000000000000" pitchFamily="2" charset="2"/>
              <a:buChar char="v"/>
            </a:pPr>
            <a:endParaRPr lang="en-US" b="1">
              <a:latin typeface="Comic Sans MS" panose="030F0702030302020204" pitchFamily="66" charset="0"/>
            </a:endParaRPr>
          </a:p>
          <a:p>
            <a:r>
              <a:rPr lang="en-US" b="1" i="1">
                <a:latin typeface="Comic Sans MS" panose="030F0702030302020204" pitchFamily="66" charset="0"/>
              </a:rPr>
              <a:t>Please note:  Requested supplies are all optional.  Please let</a:t>
            </a:r>
          </a:p>
          <a:p>
            <a:r>
              <a:rPr lang="en-US" b="1" i="1">
                <a:latin typeface="Comic Sans MS" panose="030F0702030302020204" pitchFamily="66" charset="0"/>
              </a:rPr>
              <a:t>me know if you need any assistance in obtaining any supplies.</a:t>
            </a:r>
          </a:p>
          <a:p>
            <a:endParaRPr lang="en-US" b="1">
              <a:latin typeface="Comic Sans MS" panose="030F0702030302020204" pitchFamily="66" charset="0"/>
            </a:endParaRPr>
          </a:p>
          <a:p>
            <a:endParaRPr lang="en-US" b="1">
              <a:latin typeface="Comic Sans MS" panose="030F0702030302020204" pitchFamily="66" charset="0"/>
            </a:endParaRPr>
          </a:p>
        </p:txBody>
      </p:sp>
    </p:spTree>
    <p:extLst>
      <p:ext uri="{BB962C8B-B14F-4D97-AF65-F5344CB8AC3E}">
        <p14:creationId xmlns:p14="http://schemas.microsoft.com/office/powerpoint/2010/main" val="2272901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normAutofit/>
          </a:bodyPr>
          <a:lstStyle/>
          <a:p>
            <a:r>
              <a:rPr lang="en-US" sz="4800" b="1">
                <a:solidFill>
                  <a:srgbClr val="002060"/>
                </a:solidFill>
                <a:latin typeface="Comic Sans MS" panose="030F0702030302020204" pitchFamily="66" charset="0"/>
              </a:rPr>
              <a:t>Physically-Distanced Recess</a:t>
            </a:r>
          </a:p>
        </p:txBody>
      </p:sp>
      <p:sp>
        <p:nvSpPr>
          <p:cNvPr id="3" name="Subtitle 2"/>
          <p:cNvSpPr>
            <a:spLocks noGrp="1"/>
          </p:cNvSpPr>
          <p:nvPr>
            <p:ph type="subTitle" idx="1"/>
          </p:nvPr>
        </p:nvSpPr>
        <p:spPr>
          <a:xfrm>
            <a:off x="2067951" y="1092659"/>
            <a:ext cx="8926260" cy="5238422"/>
          </a:xfrm>
        </p:spPr>
        <p:txBody>
          <a:bodyPr vert="horz" lIns="91440" tIns="45720" rIns="91440" bIns="45720" rtlCol="0" anchor="t">
            <a:noAutofit/>
          </a:bodyPr>
          <a:lstStyle/>
          <a:p>
            <a:pPr marL="342900" indent="-342900" algn="l">
              <a:buFont typeface="Wingdings" panose="020B0604020202020204" pitchFamily="34" charset="0"/>
              <a:buChar char="v"/>
            </a:pPr>
            <a:endParaRPr lang="en-US" sz="2800">
              <a:latin typeface="Segoe Print" panose="02000600000000000000" pitchFamily="2" charset="0"/>
              <a:cs typeface="Calibri"/>
            </a:endParaRPr>
          </a:p>
          <a:p>
            <a:pPr marL="342900" indent="-342900" algn="l">
              <a:buFont typeface="Wingdings" panose="020B0604020202020204" pitchFamily="34" charset="0"/>
              <a:buChar char="v"/>
            </a:pPr>
            <a:r>
              <a:rPr lang="en-US" sz="2800" b="1">
                <a:latin typeface="Comic Sans MS" panose="030F0702030302020204" pitchFamily="66" charset="0"/>
                <a:cs typeface="Calibri"/>
              </a:rPr>
              <a:t>11:10-11:35</a:t>
            </a:r>
          </a:p>
          <a:p>
            <a:pPr algn="l"/>
            <a:endParaRPr lang="en-US" sz="2800" b="1">
              <a:latin typeface="Comic Sans MS" panose="030F0702030302020204" pitchFamily="66" charset="0"/>
              <a:cs typeface="Calibri"/>
            </a:endParaRPr>
          </a:p>
          <a:p>
            <a:pPr marL="342900" indent="-342900" algn="l">
              <a:buFont typeface="Wingdings" panose="020B0604020202020204" pitchFamily="34" charset="0"/>
              <a:buChar char="v"/>
            </a:pPr>
            <a:r>
              <a:rPr lang="en-US" sz="2800" b="1">
                <a:latin typeface="Comic Sans MS" panose="030F0702030302020204" pitchFamily="66" charset="0"/>
                <a:cs typeface="Calibri"/>
              </a:rPr>
              <a:t>Classes will rotate between Go Noodle area and the field.</a:t>
            </a:r>
          </a:p>
          <a:p>
            <a:pPr marL="342900" indent="-342900" algn="l">
              <a:buFont typeface="Wingdings" panose="020B0604020202020204" pitchFamily="34" charset="0"/>
              <a:buChar char="v"/>
            </a:pPr>
            <a:endParaRPr lang="en-US" sz="2800" b="1">
              <a:latin typeface="Comic Sans MS" panose="030F0702030302020204" pitchFamily="66" charset="0"/>
              <a:cs typeface="Calibri"/>
            </a:endParaRPr>
          </a:p>
          <a:p>
            <a:pPr marL="342900" indent="-342900" algn="l">
              <a:buFont typeface="Wingdings" panose="020B0604020202020204" pitchFamily="34" charset="0"/>
              <a:buChar char="v"/>
            </a:pPr>
            <a:r>
              <a:rPr lang="en-US" sz="2800" b="1">
                <a:latin typeface="Comic Sans MS" panose="030F0702030302020204" pitchFamily="66" charset="0"/>
                <a:cs typeface="Calibri"/>
              </a:rPr>
              <a:t>No playground/equipment will be used at this time.</a:t>
            </a:r>
          </a:p>
        </p:txBody>
      </p:sp>
    </p:spTree>
    <p:extLst>
      <p:ext uri="{BB962C8B-B14F-4D97-AF65-F5344CB8AC3E}">
        <p14:creationId xmlns:p14="http://schemas.microsoft.com/office/powerpoint/2010/main" val="1352433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076885"/>
          </a:xfrm>
        </p:spPr>
        <p:txBody>
          <a:bodyPr>
            <a:normAutofit/>
          </a:bodyPr>
          <a:lstStyle/>
          <a:p>
            <a:r>
              <a:rPr lang="en-US" sz="4000" b="1">
                <a:solidFill>
                  <a:srgbClr val="002060"/>
                </a:solidFill>
                <a:latin typeface="Comic Sans MS" panose="030F0702030302020204" pitchFamily="66" charset="0"/>
              </a:rPr>
              <a:t>Snack/Lunch</a:t>
            </a:r>
          </a:p>
        </p:txBody>
      </p:sp>
      <p:sp>
        <p:nvSpPr>
          <p:cNvPr id="3" name="Subtitle 2"/>
          <p:cNvSpPr>
            <a:spLocks noGrp="1"/>
          </p:cNvSpPr>
          <p:nvPr>
            <p:ph type="subTitle" idx="1"/>
          </p:nvPr>
        </p:nvSpPr>
        <p:spPr>
          <a:xfrm>
            <a:off x="112937" y="787317"/>
            <a:ext cx="8940018" cy="5957668"/>
          </a:xfrm>
        </p:spPr>
        <p:txBody>
          <a:bodyPr vert="horz" lIns="91440" tIns="45720" rIns="91440" bIns="45720" rtlCol="0" anchor="t">
            <a:noAutofit/>
          </a:bodyPr>
          <a:lstStyle/>
          <a:p>
            <a:pPr marL="457200" indent="-457200" algn="l">
              <a:buFont typeface="Wingdings" panose="020B0604020202020204" pitchFamily="34" charset="0"/>
              <a:buChar char="v"/>
            </a:pPr>
            <a:r>
              <a:rPr lang="en-US" sz="1800" b="1">
                <a:latin typeface="Comic Sans MS" panose="030F0702030302020204" pitchFamily="66" charset="0"/>
                <a:ea typeface="+mn-lt"/>
                <a:cs typeface="+mn-lt"/>
              </a:rPr>
              <a:t>Students may bring a snack and a refillable water bottle each day.  Please send snacks that are easy to eat and open- fruit (whole, slices, or squeeze pouches), crackers, granola bars, trail mix, etc.  I also keep a “snack stash” on hand for the students who don’t have or forgot to bring their own snack.</a:t>
            </a:r>
          </a:p>
          <a:p>
            <a:pPr algn="l"/>
            <a:endParaRPr lang="en-US" sz="1800" b="1">
              <a:latin typeface="Comic Sans MS" panose="030F0702030302020204" pitchFamily="66" charset="0"/>
              <a:ea typeface="+mn-lt"/>
              <a:cs typeface="+mn-lt"/>
            </a:endParaRPr>
          </a:p>
          <a:p>
            <a:pPr marL="457200" indent="-457200" algn="l">
              <a:buFont typeface="Wingdings" panose="020B0604020202020204" pitchFamily="34" charset="0"/>
              <a:buChar char="v"/>
            </a:pPr>
            <a:r>
              <a:rPr lang="en-US" sz="1800" b="1">
                <a:latin typeface="Comic Sans MS" panose="030F0702030302020204" pitchFamily="66" charset="0"/>
                <a:ea typeface="+mn-lt"/>
                <a:cs typeface="+mn-lt"/>
              </a:rPr>
              <a:t>Due to hygiene/safety concerns, please do not send anything that will require my help to open, that require spoons, forks, or sporks.</a:t>
            </a:r>
          </a:p>
          <a:p>
            <a:pPr algn="l"/>
            <a:endParaRPr lang="en-US" sz="1800" b="1">
              <a:latin typeface="Comic Sans MS" panose="030F0702030302020204" pitchFamily="66" charset="0"/>
              <a:ea typeface="+mn-lt"/>
              <a:cs typeface="+mn-lt"/>
            </a:endParaRPr>
          </a:p>
          <a:p>
            <a:pPr marL="457200" indent="-457200" algn="l">
              <a:buFont typeface="Wingdings" panose="020B0604020202020204" pitchFamily="34" charset="0"/>
              <a:buChar char="v"/>
            </a:pPr>
            <a:r>
              <a:rPr lang="en-US" sz="1800" b="1">
                <a:latin typeface="Comic Sans MS" panose="030F0702030302020204" pitchFamily="66" charset="0"/>
                <a:ea typeface="+mn-lt"/>
                <a:cs typeface="+mn-lt"/>
              </a:rPr>
              <a:t>If at all possible, please send a beach or bath towel to school with your child.  This towel will be each student’s personal space during snack/mask breaks outside.  In the event of inclement weather, snack will be inside.  Students will be well over 6 feet apart.  I will send this towel home on Fridays.  Please wash and send back on Monday.  </a:t>
            </a:r>
          </a:p>
          <a:p>
            <a:pPr algn="l"/>
            <a:endParaRPr lang="en-US" sz="1800" b="1">
              <a:latin typeface="Comic Sans MS" panose="030F0702030302020204" pitchFamily="66" charset="0"/>
            </a:endParaRPr>
          </a:p>
          <a:p>
            <a:pPr marL="457200" indent="-457200" algn="l">
              <a:buFont typeface="Wingdings" panose="020B0604020202020204" pitchFamily="34" charset="0"/>
              <a:buChar char="v"/>
            </a:pPr>
            <a:r>
              <a:rPr lang="en-US" sz="1800" b="1">
                <a:latin typeface="Comic Sans MS" panose="030F0702030302020204" pitchFamily="66" charset="0"/>
                <a:cs typeface="Calibri"/>
              </a:rPr>
              <a:t>At this time, pre-packaged bag lunches are available for students.  No hot lunches.</a:t>
            </a:r>
          </a:p>
          <a:p>
            <a:pPr algn="l"/>
            <a:endParaRPr lang="en-US" sz="1800" b="1">
              <a:latin typeface="Comic Sans MS" panose="030F0702030302020204" pitchFamily="66" charset="0"/>
              <a:cs typeface="Calibri"/>
            </a:endParaRPr>
          </a:p>
          <a:p>
            <a:pPr marL="457200" indent="-457200" algn="l">
              <a:buFont typeface="Wingdings" panose="020B0604020202020204" pitchFamily="34" charset="0"/>
              <a:buChar char="v"/>
            </a:pPr>
            <a:r>
              <a:rPr lang="en-US" sz="1800" b="1">
                <a:latin typeface="Comic Sans MS" panose="030F0702030302020204" pitchFamily="66" charset="0"/>
                <a:cs typeface="Calibri"/>
              </a:rPr>
              <a:t>Students will be physically distanced in the cafeteria.</a:t>
            </a:r>
          </a:p>
        </p:txBody>
      </p:sp>
    </p:spTree>
    <p:extLst>
      <p:ext uri="{BB962C8B-B14F-4D97-AF65-F5344CB8AC3E}">
        <p14:creationId xmlns:p14="http://schemas.microsoft.com/office/powerpoint/2010/main" val="2986375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lstStyle/>
          <a:p>
            <a:r>
              <a:rPr lang="en-US" b="1">
                <a:solidFill>
                  <a:srgbClr val="002060"/>
                </a:solidFill>
                <a:latin typeface="Comic Sans MS" panose="030F0702030302020204" pitchFamily="66" charset="0"/>
              </a:rPr>
              <a:t>Grading Scale</a:t>
            </a:r>
          </a:p>
        </p:txBody>
      </p:sp>
      <p:sp>
        <p:nvSpPr>
          <p:cNvPr id="3" name="Subtitle 2"/>
          <p:cNvSpPr>
            <a:spLocks noGrp="1"/>
          </p:cNvSpPr>
          <p:nvPr>
            <p:ph type="subTitle" idx="1"/>
          </p:nvPr>
        </p:nvSpPr>
        <p:spPr>
          <a:xfrm>
            <a:off x="2152356" y="1036975"/>
            <a:ext cx="8951383" cy="5645797"/>
          </a:xfrm>
        </p:spPr>
        <p:txBody>
          <a:bodyPr vert="horz" lIns="91440" tIns="45720" rIns="91440" bIns="45720" rtlCol="0" anchor="t">
            <a:noAutofit/>
          </a:bodyPr>
          <a:lstStyle/>
          <a:p>
            <a:pPr algn="l"/>
            <a:r>
              <a:rPr lang="en-US" sz="2000" b="1">
                <a:latin typeface="Comic Sans MS" panose="030F0702030302020204" pitchFamily="66" charset="0"/>
                <a:ea typeface="+mn-lt"/>
                <a:cs typeface="+mn-lt"/>
              </a:rPr>
              <a:t>Grading Scale </a:t>
            </a:r>
            <a:endParaRPr lang="en-US" sz="2000" b="1">
              <a:latin typeface="Comic Sans MS" panose="030F0702030302020204" pitchFamily="66" charset="0"/>
            </a:endParaRPr>
          </a:p>
          <a:p>
            <a:pPr algn="l"/>
            <a:r>
              <a:rPr lang="en-US" sz="2000" b="1">
                <a:latin typeface="Comic Sans MS" panose="030F0702030302020204" pitchFamily="66" charset="0"/>
                <a:ea typeface="+mn-lt"/>
                <a:cs typeface="+mn-lt"/>
              </a:rPr>
              <a:t>A  90-100 </a:t>
            </a:r>
            <a:endParaRPr lang="en-US" sz="2000" b="1">
              <a:latin typeface="Comic Sans MS" panose="030F0702030302020204" pitchFamily="66" charset="0"/>
              <a:cs typeface="Calibri"/>
            </a:endParaRPr>
          </a:p>
          <a:p>
            <a:pPr algn="l"/>
            <a:r>
              <a:rPr lang="en-US" sz="2000" b="1">
                <a:latin typeface="Comic Sans MS" panose="030F0702030302020204" pitchFamily="66" charset="0"/>
                <a:ea typeface="+mn-lt"/>
                <a:cs typeface="+mn-lt"/>
              </a:rPr>
              <a:t>B  80-89 </a:t>
            </a:r>
            <a:endParaRPr lang="en-US" sz="2000" b="1">
              <a:latin typeface="Comic Sans MS" panose="030F0702030302020204" pitchFamily="66" charset="0"/>
              <a:cs typeface="Calibri"/>
            </a:endParaRPr>
          </a:p>
          <a:p>
            <a:pPr algn="l"/>
            <a:r>
              <a:rPr lang="en-US" sz="2000" b="1">
                <a:latin typeface="Comic Sans MS" panose="030F0702030302020204" pitchFamily="66" charset="0"/>
                <a:ea typeface="+mn-lt"/>
                <a:cs typeface="+mn-lt"/>
              </a:rPr>
              <a:t>C  70-79 </a:t>
            </a:r>
            <a:endParaRPr lang="en-US" sz="2000" b="1">
              <a:latin typeface="Comic Sans MS" panose="030F0702030302020204" pitchFamily="66" charset="0"/>
              <a:cs typeface="Calibri"/>
            </a:endParaRPr>
          </a:p>
          <a:p>
            <a:pPr algn="l"/>
            <a:r>
              <a:rPr lang="en-US" sz="2000" b="1">
                <a:latin typeface="Comic Sans MS" panose="030F0702030302020204" pitchFamily="66" charset="0"/>
                <a:ea typeface="+mn-lt"/>
                <a:cs typeface="+mn-lt"/>
              </a:rPr>
              <a:t>D  60-69 </a:t>
            </a:r>
            <a:endParaRPr lang="en-US" sz="2000" b="1">
              <a:latin typeface="Comic Sans MS" panose="030F0702030302020204" pitchFamily="66" charset="0"/>
              <a:cs typeface="Calibri"/>
            </a:endParaRPr>
          </a:p>
          <a:p>
            <a:pPr algn="l"/>
            <a:r>
              <a:rPr lang="en-US" sz="2000" b="1">
                <a:latin typeface="Comic Sans MS" panose="030F0702030302020204" pitchFamily="66" charset="0"/>
                <a:ea typeface="+mn-lt"/>
                <a:cs typeface="+mn-lt"/>
              </a:rPr>
              <a:t>F  0-59 </a:t>
            </a:r>
            <a:endParaRPr lang="en-US" sz="2000" b="1">
              <a:latin typeface="Comic Sans MS" panose="030F0702030302020204" pitchFamily="66" charset="0"/>
              <a:cs typeface="Calibri"/>
            </a:endParaRPr>
          </a:p>
          <a:p>
            <a:pPr marL="342900" indent="-342900" algn="l">
              <a:buFont typeface="Wingdings" panose="020B0604020202020204" pitchFamily="34" charset="0"/>
              <a:buChar char="v"/>
            </a:pPr>
            <a:r>
              <a:rPr lang="en-US" sz="2000" b="1">
                <a:latin typeface="Comic Sans MS" panose="030F0702030302020204" pitchFamily="66" charset="0"/>
                <a:ea typeface="+mn-lt"/>
                <a:cs typeface="+mn-lt"/>
              </a:rPr>
              <a:t>For report card purposes, students are given a grade in Language Arts (Reading/Writing), Math, Science, and Social Studies each nine week period.  </a:t>
            </a:r>
            <a:endParaRPr lang="en-US" sz="2000" b="1">
              <a:latin typeface="Comic Sans MS" panose="030F0702030302020204" pitchFamily="66" charset="0"/>
              <a:cs typeface="Calibri"/>
            </a:endParaRPr>
          </a:p>
          <a:p>
            <a:pPr marL="342900" indent="-342900" algn="l">
              <a:buFont typeface="Wingdings" panose="020B0604020202020204" pitchFamily="34" charset="0"/>
              <a:buChar char="v"/>
            </a:pPr>
            <a:r>
              <a:rPr lang="en-US" sz="2000" b="1">
                <a:latin typeface="Comic Sans MS" panose="030F0702030302020204" pitchFamily="66" charset="0"/>
                <a:ea typeface="+mn-lt"/>
                <a:cs typeface="+mn-lt"/>
              </a:rPr>
              <a:t>Students will have a variety of ways to demonstrate an understanding of the concepts/skills.  Nine-week grades are determined by a combination of the following: </a:t>
            </a:r>
            <a:endParaRPr lang="en-US" sz="2000" b="1">
              <a:latin typeface="Comic Sans MS" panose="030F0702030302020204" pitchFamily="66" charset="0"/>
              <a:cs typeface="Calibri"/>
            </a:endParaRPr>
          </a:p>
          <a:p>
            <a:pPr marL="342900" indent="-342900" algn="l">
              <a:buFont typeface="Wingdings" panose="020B0604020202020204" pitchFamily="34" charset="0"/>
              <a:buChar char="v"/>
            </a:pPr>
            <a:r>
              <a:rPr lang="en-US" sz="2000" b="1">
                <a:latin typeface="Comic Sans MS" panose="030F0702030302020204" pitchFamily="66" charset="0"/>
                <a:ea typeface="+mn-lt"/>
                <a:cs typeface="+mn-lt"/>
              </a:rPr>
              <a:t>Classwork Assignments </a:t>
            </a:r>
            <a:endParaRPr lang="en-US" sz="2000" b="1">
              <a:latin typeface="Comic Sans MS" panose="030F0702030302020204" pitchFamily="66" charset="0"/>
              <a:cs typeface="Calibri"/>
            </a:endParaRPr>
          </a:p>
          <a:p>
            <a:pPr marL="342900" indent="-342900" algn="l">
              <a:buFont typeface="Wingdings" panose="020B0604020202020204" pitchFamily="34" charset="0"/>
              <a:buChar char="v"/>
            </a:pPr>
            <a:r>
              <a:rPr lang="en-US" sz="2000" b="1">
                <a:latin typeface="Comic Sans MS" panose="030F0702030302020204" pitchFamily="66" charset="0"/>
                <a:ea typeface="+mn-lt"/>
                <a:cs typeface="+mn-lt"/>
              </a:rPr>
              <a:t>Assessments </a:t>
            </a:r>
            <a:endParaRPr lang="en-US" sz="2000" b="1">
              <a:latin typeface="Comic Sans MS" panose="030F0702030302020204" pitchFamily="66" charset="0"/>
              <a:cs typeface="Calibri"/>
            </a:endParaRPr>
          </a:p>
          <a:p>
            <a:pPr marL="342900" indent="-342900" algn="l">
              <a:buFont typeface="Wingdings" panose="020B0604020202020204" pitchFamily="34" charset="0"/>
              <a:buChar char="v"/>
            </a:pPr>
            <a:r>
              <a:rPr lang="en-US" sz="2000" b="1">
                <a:latin typeface="Comic Sans MS" panose="030F0702030302020204" pitchFamily="66" charset="0"/>
                <a:ea typeface="+mn-lt"/>
                <a:cs typeface="+mn-lt"/>
              </a:rPr>
              <a:t>Quizzes </a:t>
            </a:r>
            <a:endParaRPr lang="en-US" sz="2000" b="1">
              <a:latin typeface="Comic Sans MS" panose="030F0702030302020204" pitchFamily="66" charset="0"/>
              <a:cs typeface="Calibri"/>
            </a:endParaRPr>
          </a:p>
          <a:p>
            <a:pPr marL="457200" indent="-457200" algn="l">
              <a:buFont typeface="Wingdings" panose="020B0604020202020204" pitchFamily="34" charset="0"/>
              <a:buChar char="v"/>
            </a:pPr>
            <a:endParaRPr lang="en-US" sz="1800">
              <a:latin typeface="Segoe Print"/>
            </a:endParaRPr>
          </a:p>
          <a:p>
            <a:pPr marL="457200" indent="-457200" algn="l">
              <a:buFont typeface="Wingdings" panose="020B0604020202020204" pitchFamily="34" charset="0"/>
              <a:buChar char="v"/>
            </a:pPr>
            <a:endParaRPr lang="en-US" sz="2000">
              <a:latin typeface="Segoe Print" panose="02000600000000000000" pitchFamily="2" charset="0"/>
              <a:cs typeface="Calibri"/>
            </a:endParaRPr>
          </a:p>
        </p:txBody>
      </p:sp>
    </p:spTree>
    <p:extLst>
      <p:ext uri="{BB962C8B-B14F-4D97-AF65-F5344CB8AC3E}">
        <p14:creationId xmlns:p14="http://schemas.microsoft.com/office/powerpoint/2010/main" val="3057100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normAutofit/>
          </a:bodyPr>
          <a:lstStyle/>
          <a:p>
            <a:r>
              <a:rPr lang="en-US" b="1">
                <a:solidFill>
                  <a:srgbClr val="002060"/>
                </a:solidFill>
                <a:latin typeface="Comic Sans MS" panose="030F0702030302020204" pitchFamily="66" charset="0"/>
              </a:rPr>
              <a:t>Communication</a:t>
            </a:r>
          </a:p>
        </p:txBody>
      </p:sp>
      <p:sp>
        <p:nvSpPr>
          <p:cNvPr id="3" name="Subtitle 2"/>
          <p:cNvSpPr>
            <a:spLocks noGrp="1"/>
          </p:cNvSpPr>
          <p:nvPr>
            <p:ph type="subTitle" idx="1"/>
          </p:nvPr>
        </p:nvSpPr>
        <p:spPr>
          <a:xfrm>
            <a:off x="277560" y="1183857"/>
            <a:ext cx="8482819" cy="5238422"/>
          </a:xfrm>
        </p:spPr>
        <p:txBody>
          <a:bodyPr vert="horz" lIns="91440" tIns="45720" rIns="91440" bIns="45720" rtlCol="0" anchor="t">
            <a:noAutofit/>
          </a:bodyPr>
          <a:lstStyle/>
          <a:p>
            <a:pPr marL="342900" indent="-342900" algn="l">
              <a:buFont typeface="Wingdings" panose="020B0604020202020204" pitchFamily="34" charset="0"/>
              <a:buChar char="v"/>
            </a:pPr>
            <a:r>
              <a:rPr lang="en-US" sz="1800" b="1">
                <a:latin typeface="Comic Sans MS" panose="030F0702030302020204" pitchFamily="66" charset="0"/>
                <a:ea typeface="+mn-lt"/>
                <a:cs typeface="+mn-lt"/>
              </a:rPr>
              <a:t>If you need to contact me, the best way is to send me an email:  </a:t>
            </a:r>
            <a:r>
              <a:rPr lang="en-US" sz="1800" b="1">
                <a:latin typeface="Comic Sans MS" panose="030F0702030302020204" pitchFamily="66" charset="0"/>
                <a:ea typeface="+mn-lt"/>
                <a:cs typeface="+mn-lt"/>
                <a:hlinkClick r:id="rId2"/>
              </a:rPr>
              <a:t>gilbert@leonschools.net</a:t>
            </a:r>
            <a:r>
              <a:rPr lang="en-US" sz="1800" b="1">
                <a:latin typeface="Comic Sans MS" panose="030F0702030302020204" pitchFamily="66" charset="0"/>
                <a:ea typeface="+mn-lt"/>
                <a:cs typeface="+mn-lt"/>
              </a:rPr>
              <a:t>  Please feel free to email me at any time. Open communication between the parents and teacher is a wonderful way to stay on top of any issues before they become a problem.</a:t>
            </a:r>
          </a:p>
          <a:p>
            <a:pPr marL="342900" indent="-342900" algn="l">
              <a:buFont typeface="Wingdings" panose="020B0604020202020204" pitchFamily="34" charset="0"/>
              <a:buChar char="v"/>
            </a:pPr>
            <a:r>
              <a:rPr lang="en-US" sz="1800" b="1">
                <a:latin typeface="Comic Sans MS" panose="030F0702030302020204" pitchFamily="66" charset="0"/>
                <a:ea typeface="+mn-lt"/>
                <a:cs typeface="+mn-lt"/>
              </a:rPr>
              <a:t>Please let me know if you are not receiving emails.</a:t>
            </a:r>
          </a:p>
          <a:p>
            <a:pPr marL="342900" indent="-342900" algn="l">
              <a:buFont typeface="Wingdings" panose="020B0604020202020204" pitchFamily="34" charset="0"/>
              <a:buChar char="v"/>
            </a:pPr>
            <a:r>
              <a:rPr lang="en-US" sz="1800" b="1">
                <a:latin typeface="Comic Sans MS" panose="030F0702030302020204" pitchFamily="66" charset="0"/>
                <a:ea typeface="+mn-lt"/>
                <a:cs typeface="+mn-lt"/>
              </a:rPr>
              <a:t>Conley School’s phone #: (850) 414-5610</a:t>
            </a:r>
          </a:p>
          <a:p>
            <a:pPr marL="342900" indent="-342900" algn="l">
              <a:buFont typeface="Wingdings" panose="020B0604020202020204" pitchFamily="34" charset="0"/>
              <a:buChar char="v"/>
            </a:pPr>
            <a:r>
              <a:rPr lang="en-US" sz="1800" b="1">
                <a:latin typeface="Comic Sans MS" panose="030F0702030302020204" pitchFamily="66" charset="0"/>
                <a:ea typeface="+mn-lt"/>
                <a:cs typeface="+mn-lt"/>
              </a:rPr>
              <a:t>Newsletters with class and school information will be sent home periodically.</a:t>
            </a:r>
          </a:p>
          <a:p>
            <a:pPr marL="342900" indent="-342900" algn="l">
              <a:buFont typeface="Wingdings" panose="020B0604020202020204" pitchFamily="34" charset="0"/>
              <a:buChar char="v"/>
            </a:pPr>
            <a:r>
              <a:rPr lang="en-US" sz="1800" b="1">
                <a:latin typeface="Comic Sans MS" panose="030F0702030302020204" pitchFamily="66" charset="0"/>
                <a:cs typeface="Calibri"/>
              </a:rPr>
              <a:t>Please contact me and/or the front office ASAP if your child will be absent from school, will be leaving school early, or if there is a change in his/her method of going home.</a:t>
            </a:r>
          </a:p>
          <a:p>
            <a:pPr marL="342900" indent="-342900" algn="l">
              <a:buFont typeface="Wingdings" panose="020B0604020202020204" pitchFamily="34" charset="0"/>
              <a:buChar char="v"/>
            </a:pPr>
            <a:r>
              <a:rPr lang="en-US" sz="1800" b="1">
                <a:latin typeface="Comic Sans MS" panose="030F0702030302020204" pitchFamily="66" charset="0"/>
                <a:cs typeface="Calibri"/>
              </a:rPr>
              <a:t>Go to Conley’s home webpage to register for </a:t>
            </a:r>
            <a:r>
              <a:rPr lang="en-US" sz="1800" b="1" err="1">
                <a:latin typeface="Comic Sans MS" panose="030F0702030302020204" pitchFamily="66" charset="0"/>
                <a:cs typeface="Calibri"/>
              </a:rPr>
              <a:t>Listserve</a:t>
            </a:r>
            <a:r>
              <a:rPr lang="en-US" sz="1800" b="1">
                <a:latin typeface="Comic Sans MS" panose="030F0702030302020204" pitchFamily="66" charset="0"/>
                <a:cs typeface="Calibri"/>
              </a:rPr>
              <a:t>. </a:t>
            </a:r>
            <a:r>
              <a:rPr lang="en-US" sz="1800" b="1" err="1">
                <a:latin typeface="Comic Sans MS" panose="030F0702030302020204" pitchFamily="66" charset="0"/>
                <a:cs typeface="Calibri"/>
              </a:rPr>
              <a:t>Listserve</a:t>
            </a:r>
            <a:r>
              <a:rPr lang="en-US" sz="1800" b="1">
                <a:latin typeface="Comic Sans MS" panose="030F0702030302020204" pitchFamily="66" charset="0"/>
                <a:cs typeface="Calibri"/>
              </a:rPr>
              <a:t> is the “newsletter” from Conley and Leon County Schools administration.  It is chock-</a:t>
            </a:r>
            <a:r>
              <a:rPr lang="en-US" sz="1800" b="1" err="1">
                <a:latin typeface="Comic Sans MS" panose="030F0702030302020204" pitchFamily="66" charset="0"/>
                <a:cs typeface="Calibri"/>
              </a:rPr>
              <a:t>ful</a:t>
            </a:r>
            <a:r>
              <a:rPr lang="en-US" sz="1800" b="1">
                <a:latin typeface="Comic Sans MS" panose="030F0702030302020204" pitchFamily="66" charset="0"/>
                <a:cs typeface="Calibri"/>
              </a:rPr>
              <a:t> of great information.</a:t>
            </a:r>
          </a:p>
          <a:p>
            <a:pPr lvl="1" algn="l"/>
            <a:endParaRPr lang="en-US" sz="2400">
              <a:latin typeface="Comic Sans MS" panose="030F0702030302020204" pitchFamily="66" charset="0"/>
              <a:cs typeface="Calibri"/>
            </a:endParaRPr>
          </a:p>
          <a:p>
            <a:pPr lvl="1" algn="l"/>
            <a:endParaRPr lang="en-US" sz="2400">
              <a:latin typeface="Comic Sans MS" panose="030F0702030302020204" pitchFamily="66" charset="0"/>
              <a:cs typeface="Calibri"/>
            </a:endParaRPr>
          </a:p>
          <a:p>
            <a:pPr marL="457200" indent="-457200" algn="l">
              <a:buFont typeface="Wingdings" panose="020B0604020202020204" pitchFamily="34" charset="0"/>
              <a:buChar char="v"/>
            </a:pPr>
            <a:endParaRPr lang="en-US">
              <a:latin typeface="Segoe Print"/>
            </a:endParaRPr>
          </a:p>
          <a:p>
            <a:pPr marL="457200" indent="-457200" algn="l">
              <a:buFont typeface="Wingdings" panose="020B0604020202020204" pitchFamily="34" charset="0"/>
              <a:buChar char="v"/>
            </a:pPr>
            <a:endParaRPr lang="en-US" sz="2800">
              <a:latin typeface="Segoe Print" panose="02000600000000000000" pitchFamily="2" charset="0"/>
              <a:cs typeface="Calibri"/>
            </a:endParaRPr>
          </a:p>
        </p:txBody>
      </p:sp>
    </p:spTree>
    <p:extLst>
      <p:ext uri="{BB962C8B-B14F-4D97-AF65-F5344CB8AC3E}">
        <p14:creationId xmlns:p14="http://schemas.microsoft.com/office/powerpoint/2010/main" val="3905747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lstStyle/>
          <a:p>
            <a:r>
              <a:rPr lang="en-US" b="1">
                <a:solidFill>
                  <a:srgbClr val="002060"/>
                </a:solidFill>
                <a:latin typeface="Comic Sans MS" panose="030F0702030302020204" pitchFamily="66" charset="0"/>
              </a:rPr>
              <a:t>Contact Information</a:t>
            </a:r>
          </a:p>
        </p:txBody>
      </p:sp>
      <p:sp>
        <p:nvSpPr>
          <p:cNvPr id="3" name="Subtitle 2"/>
          <p:cNvSpPr>
            <a:spLocks noGrp="1"/>
          </p:cNvSpPr>
          <p:nvPr>
            <p:ph type="subTitle" idx="1"/>
          </p:nvPr>
        </p:nvSpPr>
        <p:spPr>
          <a:xfrm>
            <a:off x="3509801" y="1619578"/>
            <a:ext cx="5514711" cy="4204447"/>
          </a:xfrm>
        </p:spPr>
        <p:txBody>
          <a:bodyPr vert="horz" lIns="91440" tIns="45720" rIns="91440" bIns="45720" rtlCol="0" anchor="t">
            <a:noAutofit/>
          </a:bodyPr>
          <a:lstStyle/>
          <a:p>
            <a:pPr marL="457200" indent="-457200" algn="l">
              <a:buFont typeface="Wingdings" panose="020B0604020202020204" pitchFamily="34" charset="0"/>
              <a:buChar char="v"/>
            </a:pPr>
            <a:r>
              <a:rPr lang="en-US" sz="2800" b="1">
                <a:latin typeface="Comic Sans MS" panose="030F0702030302020204" pitchFamily="66" charset="0"/>
                <a:cs typeface="Calibri"/>
              </a:rPr>
              <a:t> </a:t>
            </a:r>
            <a:r>
              <a:rPr lang="en-US" sz="2800" b="1">
                <a:latin typeface="Comic Sans MS" panose="030F0702030302020204" pitchFamily="66" charset="0"/>
                <a:cs typeface="Calibri"/>
                <a:hlinkClick r:id="rId2"/>
              </a:rPr>
              <a:t>gilbertg@leonschools.net</a:t>
            </a:r>
            <a:endParaRPr lang="en-US" sz="2800" b="1">
              <a:latin typeface="Comic Sans MS" panose="030F0702030302020204" pitchFamily="66" charset="0"/>
              <a:cs typeface="Calibri"/>
            </a:endParaRPr>
          </a:p>
          <a:p>
            <a:pPr algn="l"/>
            <a:endParaRPr lang="en-US" sz="2800" b="1">
              <a:latin typeface="Comic Sans MS" panose="030F0702030302020204" pitchFamily="66" charset="0"/>
              <a:cs typeface="Calibri"/>
            </a:endParaRPr>
          </a:p>
          <a:p>
            <a:pPr marL="457200" indent="-457200" algn="l">
              <a:buFont typeface="Wingdings" panose="020B0604020202020204" pitchFamily="34" charset="0"/>
              <a:buChar char="v"/>
            </a:pPr>
            <a:r>
              <a:rPr lang="en-US" sz="2800" b="1">
                <a:latin typeface="Comic Sans MS" panose="030F0702030302020204" pitchFamily="66" charset="0"/>
                <a:cs typeface="Calibri"/>
              </a:rPr>
              <a:t>Phone # for Conley S.S. Office: (850) 414-5610</a:t>
            </a:r>
          </a:p>
          <a:p>
            <a:pPr algn="l"/>
            <a:endParaRPr lang="en-US" sz="2800" b="1">
              <a:latin typeface="Comic Sans MS" panose="030F0702030302020204" pitchFamily="66" charset="0"/>
              <a:cs typeface="Calibri"/>
            </a:endParaRPr>
          </a:p>
          <a:p>
            <a:pPr marL="457200" indent="-457200" algn="l">
              <a:buFont typeface="Wingdings" panose="020B0604020202020204" pitchFamily="34" charset="0"/>
              <a:buChar char="v"/>
            </a:pPr>
            <a:r>
              <a:rPr lang="en-US" sz="2800" b="1">
                <a:latin typeface="Comic Sans MS" panose="030F0702030302020204" pitchFamily="66" charset="0"/>
                <a:cs typeface="Calibri"/>
              </a:rPr>
              <a:t>I will have a webpage on our grade-level website soon.</a:t>
            </a:r>
          </a:p>
          <a:p>
            <a:pPr algn="l"/>
            <a:endParaRPr lang="en-US" sz="2800">
              <a:latin typeface="Segoe Print" panose="02000600000000000000" pitchFamily="2" charset="0"/>
              <a:cs typeface="Calibri"/>
            </a:endParaRPr>
          </a:p>
        </p:txBody>
      </p:sp>
    </p:spTree>
    <p:extLst>
      <p:ext uri="{BB962C8B-B14F-4D97-AF65-F5344CB8AC3E}">
        <p14:creationId xmlns:p14="http://schemas.microsoft.com/office/powerpoint/2010/main" val="169955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lstStyle/>
          <a:p>
            <a:r>
              <a:rPr lang="en-US" b="1">
                <a:solidFill>
                  <a:srgbClr val="002060"/>
                </a:solidFill>
                <a:latin typeface="Comic Sans MS" panose="030F0702030302020204" pitchFamily="66" charset="0"/>
              </a:rPr>
              <a:t>Technology</a:t>
            </a:r>
          </a:p>
        </p:txBody>
      </p:sp>
      <p:sp>
        <p:nvSpPr>
          <p:cNvPr id="3" name="Subtitle 2"/>
          <p:cNvSpPr>
            <a:spLocks noGrp="1"/>
          </p:cNvSpPr>
          <p:nvPr>
            <p:ph type="subTitle" idx="1"/>
          </p:nvPr>
        </p:nvSpPr>
        <p:spPr>
          <a:xfrm>
            <a:off x="1692764" y="1525806"/>
            <a:ext cx="9454108" cy="5238422"/>
          </a:xfrm>
        </p:spPr>
        <p:txBody>
          <a:bodyPr vert="horz" lIns="91440" tIns="45720" rIns="91440" bIns="45720" rtlCol="0" anchor="t">
            <a:noAutofit/>
          </a:bodyPr>
          <a:lstStyle/>
          <a:p>
            <a:pPr marL="457200" indent="-457200" algn="l">
              <a:buFont typeface="Wingdings" panose="020B0604020202020204" pitchFamily="34" charset="0"/>
              <a:buChar char="v"/>
            </a:pPr>
            <a:r>
              <a:rPr lang="en-US" sz="3200" b="1">
                <a:latin typeface="Comic Sans MS" panose="030F0702030302020204" pitchFamily="66" charset="0"/>
                <a:cs typeface="Calibri"/>
              </a:rPr>
              <a:t>Computer Lab (in the classroom) every Monday and Friday.</a:t>
            </a:r>
          </a:p>
          <a:p>
            <a:pPr algn="l"/>
            <a:endParaRPr lang="en-US" sz="3200" b="1">
              <a:latin typeface="Comic Sans MS" panose="030F0702030302020204" pitchFamily="66" charset="0"/>
              <a:cs typeface="Calibri"/>
            </a:endParaRPr>
          </a:p>
          <a:p>
            <a:pPr marL="457200" indent="-457200" algn="l">
              <a:buFont typeface="Wingdings" panose="020B0604020202020204" pitchFamily="34" charset="0"/>
              <a:buChar char="v"/>
            </a:pPr>
            <a:r>
              <a:rPr lang="en-US" sz="3200" b="1">
                <a:latin typeface="Comic Sans MS" panose="030F0702030302020204" pitchFamily="66" charset="0"/>
                <a:cs typeface="Calibri"/>
              </a:rPr>
              <a:t>Students will use Canvas and Seesaw to view lessons and modules, as well as complete assignments.</a:t>
            </a:r>
          </a:p>
        </p:txBody>
      </p:sp>
    </p:spTree>
    <p:extLst>
      <p:ext uri="{BB962C8B-B14F-4D97-AF65-F5344CB8AC3E}">
        <p14:creationId xmlns:p14="http://schemas.microsoft.com/office/powerpoint/2010/main" val="1781053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45879" y="498124"/>
            <a:ext cx="8354291" cy="3416320"/>
          </a:xfrm>
          <a:prstGeom prst="rect">
            <a:avLst/>
          </a:prstGeom>
          <a:noFill/>
        </p:spPr>
        <p:txBody>
          <a:bodyPr wrap="square" rtlCol="0">
            <a:spAutoFit/>
          </a:bodyPr>
          <a:lstStyle/>
          <a:p>
            <a:pPr algn="ctr"/>
            <a:r>
              <a:rPr lang="en-US" sz="2400" b="1">
                <a:latin typeface="Comic Sans MS" panose="030F0702030302020204" pitchFamily="66" charset="0"/>
              </a:rPr>
              <a:t>This year will be different, but like a school of fish, we will swim together and make it work!  Please be patient with us as we all navigate through this new way of teaching and learning.  </a:t>
            </a:r>
          </a:p>
          <a:p>
            <a:endParaRPr lang="en-US" sz="2400" b="1">
              <a:latin typeface="Comic Sans MS" panose="030F0702030302020204" pitchFamily="66" charset="0"/>
            </a:endParaRPr>
          </a:p>
          <a:p>
            <a:pPr algn="ctr"/>
            <a:r>
              <a:rPr lang="en-US" sz="2400" b="1">
                <a:latin typeface="Comic Sans MS" panose="030F0702030302020204" pitchFamily="66" charset="0"/>
              </a:rPr>
              <a:t>Thank you so much for your support!</a:t>
            </a:r>
          </a:p>
          <a:p>
            <a:pPr algn="ctr"/>
            <a:endParaRPr lang="en-US" sz="2400" b="1">
              <a:latin typeface="Comic Sans MS" panose="030F0702030302020204" pitchFamily="66" charset="0"/>
            </a:endParaRPr>
          </a:p>
          <a:p>
            <a:pPr algn="ctr"/>
            <a:r>
              <a:rPr lang="en-US" sz="2400" b="1">
                <a:latin typeface="Comic Sans MS" panose="030F0702030302020204" pitchFamily="66" charset="0"/>
              </a:rPr>
              <a:t>I’m looking forward to an exciting                     and fun school year!</a:t>
            </a:r>
          </a:p>
        </p:txBody>
      </p:sp>
    </p:spTree>
    <p:extLst>
      <p:ext uri="{BB962C8B-B14F-4D97-AF65-F5344CB8AC3E}">
        <p14:creationId xmlns:p14="http://schemas.microsoft.com/office/powerpoint/2010/main" val="354377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3002" y="0"/>
            <a:ext cx="9144000" cy="1301334"/>
          </a:xfrm>
        </p:spPr>
        <p:txBody>
          <a:bodyPr>
            <a:normAutofit/>
          </a:bodyPr>
          <a:lstStyle/>
          <a:p>
            <a:r>
              <a:rPr lang="en-US" sz="5400" b="1">
                <a:solidFill>
                  <a:srgbClr val="002060"/>
                </a:solidFill>
                <a:latin typeface="Comic Sans MS" panose="030F0702030302020204" pitchFamily="66" charset="0"/>
              </a:rPr>
              <a:t>About Miss Gilbert</a:t>
            </a:r>
          </a:p>
        </p:txBody>
      </p:sp>
      <p:sp>
        <p:nvSpPr>
          <p:cNvPr id="3" name="Subtitle 2"/>
          <p:cNvSpPr>
            <a:spLocks noGrp="1"/>
          </p:cNvSpPr>
          <p:nvPr>
            <p:ph type="subTitle" idx="1"/>
          </p:nvPr>
        </p:nvSpPr>
        <p:spPr>
          <a:xfrm>
            <a:off x="1381598" y="1301333"/>
            <a:ext cx="9466808" cy="5017273"/>
          </a:xfrm>
        </p:spPr>
        <p:txBody>
          <a:bodyPr vert="horz" lIns="91440" tIns="45720" rIns="91440" bIns="45720" rtlCol="0" anchor="t">
            <a:noAutofit/>
          </a:bodyPr>
          <a:lstStyle/>
          <a:p>
            <a:pPr marL="342900" indent="-342900" algn="l">
              <a:buFont typeface="Wingdings" panose="020B0604020202020204" pitchFamily="34" charset="0"/>
              <a:buChar char="v"/>
            </a:pPr>
            <a:r>
              <a:rPr lang="en-US" sz="3200" b="1">
                <a:latin typeface="Comic Sans MS" panose="030F0702030302020204" pitchFamily="66" charset="0"/>
              </a:rPr>
              <a:t>I have been teaching for almost 30 years.</a:t>
            </a:r>
          </a:p>
          <a:p>
            <a:pPr marL="342900" indent="-342900" algn="l">
              <a:buFont typeface="Wingdings" panose="020B0604020202020204" pitchFamily="34" charset="0"/>
              <a:buChar char="v"/>
            </a:pPr>
            <a:r>
              <a:rPr lang="en-US" sz="3200" b="1">
                <a:latin typeface="Comic Sans MS" panose="030F0702030302020204" pitchFamily="66" charset="0"/>
              </a:rPr>
              <a:t>I love being at the beach. I grew up at Shell Point Beach in Wakulla county.</a:t>
            </a:r>
          </a:p>
          <a:p>
            <a:pPr marL="342900" indent="-342900" algn="l">
              <a:buFont typeface="Wingdings" panose="020B0604020202020204" pitchFamily="34" charset="0"/>
              <a:buChar char="v"/>
            </a:pPr>
            <a:r>
              <a:rPr lang="en-US" sz="3200" b="1">
                <a:latin typeface="Comic Sans MS" panose="030F0702030302020204" pitchFamily="66" charset="0"/>
              </a:rPr>
              <a:t>Reading is my favorite hobby. I also enjoy walking, dancing, and needlework.</a:t>
            </a:r>
          </a:p>
          <a:p>
            <a:pPr marL="342900" indent="-342900" algn="l">
              <a:buFont typeface="Wingdings" panose="020B0604020202020204" pitchFamily="34" charset="0"/>
              <a:buChar char="v"/>
            </a:pPr>
            <a:r>
              <a:rPr lang="en-US" sz="3200" b="1">
                <a:latin typeface="Comic Sans MS" panose="030F0702030302020204" pitchFamily="66" charset="0"/>
              </a:rPr>
              <a:t>I have 4 cats.</a:t>
            </a:r>
          </a:p>
          <a:p>
            <a:pPr marL="342900" indent="-342900" algn="l">
              <a:buFont typeface="Wingdings" panose="020B0604020202020204" pitchFamily="34" charset="0"/>
              <a:buChar char="v"/>
            </a:pPr>
            <a:r>
              <a:rPr lang="en-US" sz="3200" b="1">
                <a:latin typeface="Comic Sans MS" panose="030F0702030302020204" pitchFamily="66" charset="0"/>
              </a:rPr>
              <a:t>I have 2 brothers and 3 sisters. We are a very close, loving family.</a:t>
            </a:r>
          </a:p>
          <a:p>
            <a:pPr marL="342900" indent="-342900" algn="l">
              <a:buFont typeface="Wingdings" panose="020B0604020202020204" pitchFamily="34" charset="0"/>
              <a:buChar char="v"/>
            </a:pPr>
            <a:r>
              <a:rPr lang="en-US" sz="3200" b="1">
                <a:latin typeface="Comic Sans MS" panose="030F0702030302020204" pitchFamily="66" charset="0"/>
              </a:rPr>
              <a:t>I am fascinated with the British Royal Family.</a:t>
            </a:r>
            <a:endParaRPr lang="en-US" sz="3200" b="1">
              <a:latin typeface="Segoe Print" panose="02000600000000000000" pitchFamily="2" charset="0"/>
            </a:endParaRPr>
          </a:p>
          <a:p>
            <a:pPr marL="342900" indent="-342900" algn="l">
              <a:buFont typeface="Wingdings" panose="05000000000000000000" pitchFamily="2" charset="2"/>
              <a:buChar char="v"/>
            </a:pPr>
            <a:endParaRPr lang="en-US" sz="1800">
              <a:latin typeface="Segoe Print" panose="02000600000000000000" pitchFamily="2" charset="0"/>
            </a:endParaRPr>
          </a:p>
          <a:p>
            <a:endParaRPr lang="en-US">
              <a:latin typeface="Segoe Print" panose="02000600000000000000" pitchFamily="2" charset="0"/>
            </a:endParaRPr>
          </a:p>
          <a:p>
            <a:endParaRPr lang="en-US">
              <a:latin typeface="Segoe Print" panose="02000600000000000000" pitchFamily="2" charset="0"/>
            </a:endParaRPr>
          </a:p>
          <a:p>
            <a:endParaRPr lang="en-US">
              <a:latin typeface="Segoe Print" panose="02000600000000000000" pitchFamily="2" charset="0"/>
            </a:endParaRPr>
          </a:p>
        </p:txBody>
      </p:sp>
    </p:spTree>
    <p:extLst>
      <p:ext uri="{BB962C8B-B14F-4D97-AF65-F5344CB8AC3E}">
        <p14:creationId xmlns:p14="http://schemas.microsoft.com/office/powerpoint/2010/main" val="2216588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8902" y="0"/>
            <a:ext cx="9144000" cy="873303"/>
          </a:xfrm>
        </p:spPr>
        <p:txBody>
          <a:bodyPr vert="horz" lIns="91440" tIns="45720" rIns="91440" bIns="45720" rtlCol="0" anchor="b">
            <a:noAutofit/>
          </a:bodyPr>
          <a:lstStyle/>
          <a:p>
            <a:r>
              <a:rPr lang="en-US" sz="4800" b="1">
                <a:solidFill>
                  <a:srgbClr val="002060"/>
                </a:solidFill>
                <a:latin typeface="Comic Sans MS" panose="030F0702030302020204" pitchFamily="66" charset="0"/>
              </a:rPr>
              <a:t>Our Classroom</a:t>
            </a:r>
            <a:endParaRPr lang="en-US" sz="4800" b="1" baseline="30000">
              <a:solidFill>
                <a:srgbClr val="002060"/>
              </a:solidFill>
              <a:latin typeface="Comic Sans MS" panose="030F0702030302020204" pitchFamily="66" charset="0"/>
            </a:endParaRPr>
          </a:p>
        </p:txBody>
      </p:sp>
      <p:sp>
        <p:nvSpPr>
          <p:cNvPr id="3" name="TextBox 2">
            <a:extLst>
              <a:ext uri="{FF2B5EF4-FFF2-40B4-BE49-F238E27FC236}">
                <a16:creationId xmlns:a16="http://schemas.microsoft.com/office/drawing/2014/main" id="{E6AB33AE-3501-4800-B445-91AC2DEF4B7D}"/>
              </a:ext>
            </a:extLst>
          </p:cNvPr>
          <p:cNvSpPr txBox="1"/>
          <p:nvPr/>
        </p:nvSpPr>
        <p:spPr>
          <a:xfrm>
            <a:off x="246580" y="873303"/>
            <a:ext cx="8363164" cy="5909310"/>
          </a:xfrm>
          <a:prstGeom prst="rect">
            <a:avLst/>
          </a:prstGeom>
          <a:noFill/>
        </p:spPr>
        <p:txBody>
          <a:bodyPr wrap="square" rtlCol="0">
            <a:spAutoFit/>
          </a:bodyPr>
          <a:lstStyle/>
          <a:p>
            <a:pPr algn="ctr"/>
            <a:r>
              <a:rPr lang="en-US" sz="2000" b="1" u="sng">
                <a:latin typeface="Comic Sans MS" panose="030F0702030302020204" pitchFamily="66" charset="0"/>
              </a:rPr>
              <a:t>How to Get to Room 411</a:t>
            </a:r>
          </a:p>
          <a:p>
            <a:pPr algn="ctr"/>
            <a:endParaRPr lang="en-US" sz="1000" b="1">
              <a:latin typeface="Comic Sans MS" panose="030F0702030302020204" pitchFamily="66" charset="0"/>
            </a:endParaRPr>
          </a:p>
          <a:p>
            <a:r>
              <a:rPr lang="en-US" sz="2000" b="1">
                <a:latin typeface="Comic Sans MS" panose="030F0702030302020204" pitchFamily="66" charset="0"/>
              </a:rPr>
              <a:t>For the first week of school, please come directly to Room 411 when you get to school. Starting the second week of school, go to the Media Center.  I will pick up our students and take them to our class.</a:t>
            </a:r>
          </a:p>
          <a:p>
            <a:endParaRPr lang="en-US" sz="1000" u="sng">
              <a:latin typeface="Comic Sans MS" panose="030F0702030302020204" pitchFamily="66" charset="0"/>
            </a:endParaRPr>
          </a:p>
          <a:p>
            <a:r>
              <a:rPr lang="en-US" sz="2000" b="1" u="sng">
                <a:latin typeface="Comic Sans MS" panose="030F0702030302020204" pitchFamily="66" charset="0"/>
              </a:rPr>
              <a:t>Car Riders</a:t>
            </a:r>
            <a:r>
              <a:rPr lang="en-US" sz="2000" u="sng">
                <a:latin typeface="Comic Sans MS" panose="030F0702030302020204" pitchFamily="66" charset="0"/>
              </a:rPr>
              <a:t>:</a:t>
            </a:r>
            <a:r>
              <a:rPr lang="en-US" sz="2000">
                <a:latin typeface="Comic Sans MS" panose="030F0702030302020204" pitchFamily="66" charset="0"/>
              </a:rPr>
              <a:t> </a:t>
            </a:r>
            <a:r>
              <a:rPr lang="en-US" sz="2000" b="1">
                <a:latin typeface="Comic Sans MS" panose="030F0702030302020204" pitchFamily="66" charset="0"/>
              </a:rPr>
              <a:t>Walk through the Art and Music breezeway.  Turn right. Turn left onto the walkway. Go down the walkway (like you are going to the P.E. area).  Room 411 is the last door on the right (before you get to the gate to the P.E. area) Enter our room through our back door. </a:t>
            </a:r>
          </a:p>
          <a:p>
            <a:endParaRPr lang="en-US" sz="1000" u="sng">
              <a:latin typeface="Comic Sans MS" panose="030F0702030302020204" pitchFamily="66" charset="0"/>
            </a:endParaRPr>
          </a:p>
          <a:p>
            <a:r>
              <a:rPr lang="en-US" sz="2000" b="1" u="sng">
                <a:latin typeface="Comic Sans MS" panose="030F0702030302020204" pitchFamily="66" charset="0"/>
              </a:rPr>
              <a:t>Bus Riders:</a:t>
            </a:r>
            <a:r>
              <a:rPr lang="en-US" sz="2000" b="1">
                <a:latin typeface="Comic Sans MS" panose="030F0702030302020204" pitchFamily="66" charset="0"/>
              </a:rPr>
              <a:t> Walk down the hallway towards the lunchroom.  Turn left onto the walkway just past the Art and Music breezeway. Go down the walkway (like you are going to the P.E. area).  Room 411 is the last door on the right (before you get to the gate to the P.E. area) Enter our room through our back door</a:t>
            </a:r>
            <a:r>
              <a:rPr lang="en-US" sz="2000">
                <a:latin typeface="Comic Sans MS" panose="030F0702030302020204" pitchFamily="66" charset="0"/>
              </a:rPr>
              <a:t>. </a:t>
            </a:r>
          </a:p>
          <a:p>
            <a:endParaRPr lang="en-US" sz="2000">
              <a:latin typeface="Comic Sans MS" panose="030F0702030302020204" pitchFamily="66" charset="0"/>
            </a:endParaRPr>
          </a:p>
          <a:p>
            <a:r>
              <a:rPr lang="en-US" sz="2000" b="1" u="sng">
                <a:latin typeface="Comic Sans MS" panose="030F0702030302020204" pitchFamily="66" charset="0"/>
              </a:rPr>
              <a:t>CONTINUED ON NEXT SLIDE</a:t>
            </a:r>
          </a:p>
        </p:txBody>
      </p:sp>
    </p:spTree>
    <p:extLst>
      <p:ext uri="{BB962C8B-B14F-4D97-AF65-F5344CB8AC3E}">
        <p14:creationId xmlns:p14="http://schemas.microsoft.com/office/powerpoint/2010/main" val="2867149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8902" y="0"/>
            <a:ext cx="9144000" cy="873303"/>
          </a:xfrm>
        </p:spPr>
        <p:txBody>
          <a:bodyPr vert="horz" lIns="91440" tIns="45720" rIns="91440" bIns="45720" rtlCol="0" anchor="b">
            <a:noAutofit/>
          </a:bodyPr>
          <a:lstStyle/>
          <a:p>
            <a:r>
              <a:rPr lang="en-US" sz="4800" b="1">
                <a:solidFill>
                  <a:srgbClr val="002060"/>
                </a:solidFill>
                <a:latin typeface="Comic Sans MS" panose="030F0702030302020204" pitchFamily="66" charset="0"/>
              </a:rPr>
              <a:t>Our Classroom</a:t>
            </a:r>
            <a:endParaRPr lang="en-US" sz="4800" b="1" baseline="30000">
              <a:solidFill>
                <a:srgbClr val="002060"/>
              </a:solidFill>
              <a:latin typeface="Comic Sans MS" panose="030F0702030302020204" pitchFamily="66" charset="0"/>
            </a:endParaRPr>
          </a:p>
        </p:txBody>
      </p:sp>
      <p:sp>
        <p:nvSpPr>
          <p:cNvPr id="3" name="TextBox 2">
            <a:extLst>
              <a:ext uri="{FF2B5EF4-FFF2-40B4-BE49-F238E27FC236}">
                <a16:creationId xmlns:a16="http://schemas.microsoft.com/office/drawing/2014/main" id="{E6AB33AE-3501-4800-B445-91AC2DEF4B7D}"/>
              </a:ext>
            </a:extLst>
          </p:cNvPr>
          <p:cNvSpPr txBox="1"/>
          <p:nvPr/>
        </p:nvSpPr>
        <p:spPr>
          <a:xfrm>
            <a:off x="472612" y="873303"/>
            <a:ext cx="8250148" cy="5324535"/>
          </a:xfrm>
          <a:prstGeom prst="rect">
            <a:avLst/>
          </a:prstGeom>
          <a:noFill/>
        </p:spPr>
        <p:txBody>
          <a:bodyPr wrap="square" rtlCol="0">
            <a:spAutoFit/>
          </a:bodyPr>
          <a:lstStyle/>
          <a:p>
            <a:pPr algn="ctr"/>
            <a:r>
              <a:rPr lang="en-US" sz="2000" b="1" u="sng">
                <a:latin typeface="Comic Sans MS" panose="030F0702030302020204" pitchFamily="66" charset="0"/>
              </a:rPr>
              <a:t>How to Get to Room 411(continued) </a:t>
            </a:r>
          </a:p>
          <a:p>
            <a:pPr algn="ctr"/>
            <a:endParaRPr lang="en-US" sz="2000" b="1" u="sng">
              <a:latin typeface="Comic Sans MS" panose="030F0702030302020204" pitchFamily="66" charset="0"/>
            </a:endParaRPr>
          </a:p>
          <a:p>
            <a:r>
              <a:rPr lang="en-US" sz="2000" b="1">
                <a:latin typeface="Comic Sans MS" panose="030F0702030302020204" pitchFamily="66" charset="0"/>
              </a:rPr>
              <a:t>For the first week of school, please come directly to Room 411 when you get to school. Starting the second week of school, go to the Media Center.  I will pick up our students and take them to our class.</a:t>
            </a:r>
          </a:p>
          <a:p>
            <a:endParaRPr lang="en-US" sz="2000" u="sng">
              <a:latin typeface="Comic Sans MS" panose="030F0702030302020204" pitchFamily="66" charset="0"/>
            </a:endParaRPr>
          </a:p>
          <a:p>
            <a:r>
              <a:rPr lang="en-US" sz="2000" b="1" u="sng">
                <a:latin typeface="Comic Sans MS" panose="030F0702030302020204" pitchFamily="66" charset="0"/>
              </a:rPr>
              <a:t>If you eat breakfast at school or go to EDEP</a:t>
            </a:r>
            <a:r>
              <a:rPr lang="en-US" sz="2000" u="sng">
                <a:latin typeface="Comic Sans MS" panose="030F0702030302020204" pitchFamily="66" charset="0"/>
              </a:rPr>
              <a:t>:</a:t>
            </a:r>
            <a:r>
              <a:rPr lang="en-US" sz="2000">
                <a:latin typeface="Comic Sans MS" panose="030F0702030302020204" pitchFamily="66" charset="0"/>
              </a:rPr>
              <a:t> </a:t>
            </a:r>
            <a:r>
              <a:rPr lang="en-US" sz="2000" b="1">
                <a:latin typeface="Comic Sans MS" panose="030F0702030302020204" pitchFamily="66" charset="0"/>
              </a:rPr>
              <a:t>After you eat breakfast or are dismissed from EDEP, come out of the lunchroom, turn left, and then turn onto our walkway to proceed to Room 411. (Beginning with the second week of school, go to the Media Center after you eat breakfast.)</a:t>
            </a:r>
          </a:p>
          <a:p>
            <a:endParaRPr lang="en-US" sz="2000" b="1" u="sng">
              <a:latin typeface="Comic Sans MS" panose="030F0702030302020204" pitchFamily="66" charset="0"/>
            </a:endParaRPr>
          </a:p>
          <a:p>
            <a:r>
              <a:rPr lang="en-US" sz="2000" b="1" u="sng">
                <a:latin typeface="Comic Sans MS" panose="030F0702030302020204" pitchFamily="66" charset="0"/>
              </a:rPr>
              <a:t>If it is raining</a:t>
            </a:r>
            <a:r>
              <a:rPr lang="en-US" sz="2000" u="sng">
                <a:latin typeface="Comic Sans MS" panose="030F0702030302020204" pitchFamily="66" charset="0"/>
              </a:rPr>
              <a:t>:</a:t>
            </a:r>
            <a:r>
              <a:rPr lang="en-US" sz="2000">
                <a:latin typeface="Comic Sans MS" panose="030F0702030302020204" pitchFamily="66" charset="0"/>
              </a:rPr>
              <a:t> </a:t>
            </a:r>
            <a:r>
              <a:rPr lang="en-US" sz="2000" b="1">
                <a:latin typeface="Comic Sans MS" panose="030F0702030302020204" pitchFamily="66" charset="0"/>
              </a:rPr>
              <a:t>Go down the covered walkway to the last vestibule on the left.  </a:t>
            </a:r>
          </a:p>
          <a:p>
            <a:r>
              <a:rPr lang="en-US" sz="2000" b="1">
                <a:latin typeface="Comic Sans MS" panose="030F0702030302020204" pitchFamily="66" charset="0"/>
              </a:rPr>
              <a:t>Come into the vestibule. Room 411 is at the end of the hallway on the right</a:t>
            </a:r>
            <a:r>
              <a:rPr lang="en-US" sz="2000">
                <a:latin typeface="Comic Sans MS" panose="030F0702030302020204" pitchFamily="66" charset="0"/>
              </a:rPr>
              <a:t>.</a:t>
            </a:r>
            <a:endParaRPr lang="en-US" sz="2000"/>
          </a:p>
        </p:txBody>
      </p:sp>
    </p:spTree>
    <p:extLst>
      <p:ext uri="{BB962C8B-B14F-4D97-AF65-F5344CB8AC3E}">
        <p14:creationId xmlns:p14="http://schemas.microsoft.com/office/powerpoint/2010/main" val="153412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048750"/>
          </a:xfrm>
        </p:spPr>
        <p:txBody>
          <a:bodyPr/>
          <a:lstStyle/>
          <a:p>
            <a:r>
              <a:rPr lang="en-US" b="1">
                <a:solidFill>
                  <a:srgbClr val="002060"/>
                </a:solidFill>
                <a:latin typeface="Comic Sans MS" panose="030F0702030302020204" pitchFamily="66" charset="0"/>
              </a:rPr>
              <a:t>Our Schedule</a:t>
            </a:r>
          </a:p>
        </p:txBody>
      </p:sp>
      <p:sp>
        <p:nvSpPr>
          <p:cNvPr id="3" name="Subtitle 2"/>
          <p:cNvSpPr>
            <a:spLocks noGrp="1"/>
          </p:cNvSpPr>
          <p:nvPr>
            <p:ph type="subTitle" idx="1"/>
          </p:nvPr>
        </p:nvSpPr>
        <p:spPr>
          <a:xfrm>
            <a:off x="1966456" y="678874"/>
            <a:ext cx="7810589" cy="6179126"/>
          </a:xfrm>
        </p:spPr>
        <p:txBody>
          <a:bodyPr vert="horz" lIns="91440" tIns="45720" rIns="91440" bIns="45720" rtlCol="0" anchor="t">
            <a:noAutofit/>
          </a:bodyPr>
          <a:lstStyle/>
          <a:p>
            <a:pPr algn="l"/>
            <a:endParaRPr lang="en-US" sz="1800" b="1">
              <a:latin typeface="Comic Sans MS" panose="030F0702030302020204" pitchFamily="66" charset="0"/>
            </a:endParaRPr>
          </a:p>
          <a:p>
            <a:pPr algn="l"/>
            <a:r>
              <a:rPr lang="en-US" sz="1800" b="1">
                <a:latin typeface="Comic Sans MS" panose="030F0702030302020204" pitchFamily="66" charset="0"/>
                <a:ea typeface="+mn-lt"/>
                <a:cs typeface="+mn-lt"/>
              </a:rPr>
              <a:t>7:45 - 8:20- Breakfast/Media Center (come straight to classroom during the first week of school [unless eating breakfast first].) </a:t>
            </a:r>
          </a:p>
          <a:p>
            <a:pPr algn="l"/>
            <a:r>
              <a:rPr lang="en-US" sz="1800" b="1">
                <a:latin typeface="Comic Sans MS" panose="030F0702030302020204" pitchFamily="66" charset="0"/>
                <a:ea typeface="+mn-lt"/>
                <a:cs typeface="+mn-lt"/>
              </a:rPr>
              <a:t>8:30 - 8:45- Morning Meeting / AM Work</a:t>
            </a:r>
          </a:p>
          <a:p>
            <a:pPr algn="l"/>
            <a:r>
              <a:rPr lang="en-US" sz="1800" b="1">
                <a:latin typeface="Comic Sans MS" panose="030F0702030302020204" pitchFamily="66" charset="0"/>
                <a:ea typeface="+mn-lt"/>
                <a:cs typeface="+mn-lt"/>
              </a:rPr>
              <a:t>8:45 - 9:30- Special Area  </a:t>
            </a:r>
          </a:p>
          <a:p>
            <a:pPr algn="l"/>
            <a:r>
              <a:rPr lang="en-US" sz="1800" b="1">
                <a:latin typeface="Comic Sans MS" panose="030F0702030302020204" pitchFamily="66" charset="0"/>
                <a:ea typeface="+mn-lt"/>
                <a:cs typeface="+mn-lt"/>
              </a:rPr>
              <a:t>9:30 – 9:45 – Snack / Free Reading Time / Mask Break</a:t>
            </a:r>
          </a:p>
          <a:p>
            <a:pPr algn="l"/>
            <a:r>
              <a:rPr lang="en-US" sz="1800" b="1">
                <a:latin typeface="Comic Sans MS" panose="030F0702030302020204" pitchFamily="66" charset="0"/>
                <a:ea typeface="+mn-lt"/>
                <a:cs typeface="+mn-lt"/>
              </a:rPr>
              <a:t>9:45 - 10:35- Math </a:t>
            </a:r>
          </a:p>
          <a:p>
            <a:pPr algn="l"/>
            <a:r>
              <a:rPr lang="en-US" sz="1800" b="1">
                <a:latin typeface="Comic Sans MS" panose="030F0702030302020204" pitchFamily="66" charset="0"/>
                <a:ea typeface="+mn-lt"/>
                <a:cs typeface="+mn-lt"/>
              </a:rPr>
              <a:t>10:35 - 11:10- Math Intervention/Enrichment </a:t>
            </a:r>
          </a:p>
          <a:p>
            <a:pPr algn="l"/>
            <a:r>
              <a:rPr lang="en-US" sz="1800" b="1">
                <a:latin typeface="Comic Sans MS" panose="030F0702030302020204" pitchFamily="66" charset="0"/>
                <a:ea typeface="+mn-lt"/>
                <a:cs typeface="+mn-lt"/>
              </a:rPr>
              <a:t>11:10 – 11:35- Recess  </a:t>
            </a:r>
          </a:p>
          <a:p>
            <a:pPr algn="l"/>
            <a:r>
              <a:rPr lang="en-US" sz="1800" b="1">
                <a:latin typeface="Comic Sans MS" panose="030F0702030302020204" pitchFamily="66" charset="0"/>
                <a:ea typeface="+mn-lt"/>
                <a:cs typeface="+mn-lt"/>
              </a:rPr>
              <a:t>11:35 - 12:00 - Lunch </a:t>
            </a:r>
          </a:p>
          <a:p>
            <a:pPr algn="l"/>
            <a:r>
              <a:rPr lang="en-US" sz="1800" b="1">
                <a:latin typeface="Comic Sans MS" panose="030F0702030302020204" pitchFamily="66" charset="0"/>
                <a:ea typeface="+mn-lt"/>
                <a:cs typeface="+mn-lt"/>
              </a:rPr>
              <a:t>12:05 - 12:30 – ELA Intervention/Enrichment</a:t>
            </a:r>
          </a:p>
          <a:p>
            <a:pPr algn="l"/>
            <a:r>
              <a:rPr lang="en-US" sz="1800" b="1">
                <a:latin typeface="Comic Sans MS" panose="030F0702030302020204" pitchFamily="66" charset="0"/>
                <a:ea typeface="+mn-lt"/>
                <a:cs typeface="+mn-lt"/>
              </a:rPr>
              <a:t>12:30 – 12:45 – Mask Break / Free Reading Time</a:t>
            </a:r>
          </a:p>
          <a:p>
            <a:pPr algn="l"/>
            <a:r>
              <a:rPr lang="en-US" sz="1800" b="1">
                <a:latin typeface="Comic Sans MS" panose="030F0702030302020204" pitchFamily="66" charset="0"/>
                <a:ea typeface="+mn-lt"/>
                <a:cs typeface="+mn-lt"/>
              </a:rPr>
              <a:t>12:30 - 2:00- ELA </a:t>
            </a:r>
          </a:p>
          <a:p>
            <a:pPr algn="l"/>
            <a:r>
              <a:rPr lang="en-US" sz="1800" b="1">
                <a:latin typeface="Comic Sans MS" panose="030F0702030302020204" pitchFamily="66" charset="0"/>
                <a:ea typeface="+mn-lt"/>
                <a:cs typeface="+mn-lt"/>
              </a:rPr>
              <a:t>2:00 - 2:40 - M/F: Computer (</a:t>
            </a:r>
            <a:r>
              <a:rPr lang="en-US" sz="1800" b="1" err="1">
                <a:latin typeface="Comic Sans MS" panose="030F0702030302020204" pitchFamily="66" charset="0"/>
                <a:ea typeface="+mn-lt"/>
                <a:cs typeface="+mn-lt"/>
              </a:rPr>
              <a:t>iReady</a:t>
            </a:r>
            <a:r>
              <a:rPr lang="en-US" sz="1800" b="1">
                <a:latin typeface="Comic Sans MS" panose="030F0702030302020204" pitchFamily="66" charset="0"/>
                <a:ea typeface="+mn-lt"/>
                <a:cs typeface="+mn-lt"/>
              </a:rPr>
              <a:t> /Lexia); </a:t>
            </a:r>
          </a:p>
          <a:p>
            <a:pPr algn="l"/>
            <a:r>
              <a:rPr lang="en-US" sz="1800" b="1">
                <a:latin typeface="Comic Sans MS" panose="030F0702030302020204" pitchFamily="66" charset="0"/>
                <a:ea typeface="+mn-lt"/>
                <a:cs typeface="+mn-lt"/>
              </a:rPr>
              <a:t>		Tu/W Science; Th: Social Studies </a:t>
            </a:r>
          </a:p>
          <a:p>
            <a:pPr algn="l"/>
            <a:r>
              <a:rPr lang="en-US" sz="1800" b="1">
                <a:latin typeface="Comic Sans MS" panose="030F0702030302020204" pitchFamily="66" charset="0"/>
                <a:ea typeface="+mn-lt"/>
                <a:cs typeface="+mn-lt"/>
              </a:rPr>
              <a:t>2:40- 2:50 - Clean Up/Pack Up/Dismissal</a:t>
            </a:r>
          </a:p>
          <a:p>
            <a:pPr algn="l"/>
            <a:endParaRPr lang="en-US" sz="1100">
              <a:latin typeface="Segoe Print" panose="02000600000000000000" pitchFamily="2" charset="0"/>
            </a:endParaRPr>
          </a:p>
          <a:p>
            <a:endParaRPr lang="en-US" sz="1400">
              <a:latin typeface="Segoe Print" panose="02000600000000000000" pitchFamily="2" charset="0"/>
            </a:endParaRPr>
          </a:p>
          <a:p>
            <a:endParaRPr lang="en-US" sz="1400">
              <a:latin typeface="Segoe Print" panose="02000600000000000000" pitchFamily="2" charset="0"/>
            </a:endParaRPr>
          </a:p>
          <a:p>
            <a:endParaRPr lang="en-US" sz="1400">
              <a:latin typeface="Segoe Print" panose="02000600000000000000" pitchFamily="2" charset="0"/>
            </a:endParaRPr>
          </a:p>
        </p:txBody>
      </p:sp>
    </p:spTree>
    <p:extLst>
      <p:ext uri="{BB962C8B-B14F-4D97-AF65-F5344CB8AC3E}">
        <p14:creationId xmlns:p14="http://schemas.microsoft.com/office/powerpoint/2010/main" val="707613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lstStyle/>
          <a:p>
            <a:r>
              <a:rPr lang="en-US" b="1">
                <a:solidFill>
                  <a:srgbClr val="002060"/>
                </a:solidFill>
                <a:latin typeface="Comic Sans MS" panose="030F0702030302020204" pitchFamily="66" charset="0"/>
              </a:rPr>
              <a:t>Special Area Schedule</a:t>
            </a:r>
          </a:p>
        </p:txBody>
      </p:sp>
      <p:graphicFrame>
        <p:nvGraphicFramePr>
          <p:cNvPr id="6" name="Table 5"/>
          <p:cNvGraphicFramePr>
            <a:graphicFrameLocks noGrp="1"/>
          </p:cNvGraphicFramePr>
          <p:nvPr>
            <p:extLst>
              <p:ext uri="{D42A27DB-BD31-4B8C-83A1-F6EECF244321}">
                <p14:modId xmlns:p14="http://schemas.microsoft.com/office/powerpoint/2010/main" val="3839067687"/>
              </p:ext>
            </p:extLst>
          </p:nvPr>
        </p:nvGraphicFramePr>
        <p:xfrm>
          <a:off x="1381118" y="1267364"/>
          <a:ext cx="9772077" cy="2225040"/>
        </p:xfrm>
        <a:graphic>
          <a:graphicData uri="http://schemas.openxmlformats.org/drawingml/2006/table">
            <a:tbl>
              <a:tblPr firstRow="1" bandRow="1">
                <a:tableStyleId>{93296810-A885-4BE3-A3E7-6D5BEEA58F35}</a:tableStyleId>
              </a:tblPr>
              <a:tblGrid>
                <a:gridCol w="1396011">
                  <a:extLst>
                    <a:ext uri="{9D8B030D-6E8A-4147-A177-3AD203B41FA5}">
                      <a16:colId xmlns:a16="http://schemas.microsoft.com/office/drawing/2014/main" val="2488830290"/>
                    </a:ext>
                  </a:extLst>
                </a:gridCol>
                <a:gridCol w="1396011">
                  <a:extLst>
                    <a:ext uri="{9D8B030D-6E8A-4147-A177-3AD203B41FA5}">
                      <a16:colId xmlns:a16="http://schemas.microsoft.com/office/drawing/2014/main" val="1141093919"/>
                    </a:ext>
                  </a:extLst>
                </a:gridCol>
                <a:gridCol w="1396011">
                  <a:extLst>
                    <a:ext uri="{9D8B030D-6E8A-4147-A177-3AD203B41FA5}">
                      <a16:colId xmlns:a16="http://schemas.microsoft.com/office/drawing/2014/main" val="2064756520"/>
                    </a:ext>
                  </a:extLst>
                </a:gridCol>
                <a:gridCol w="1396011">
                  <a:extLst>
                    <a:ext uri="{9D8B030D-6E8A-4147-A177-3AD203B41FA5}">
                      <a16:colId xmlns:a16="http://schemas.microsoft.com/office/drawing/2014/main" val="71601850"/>
                    </a:ext>
                  </a:extLst>
                </a:gridCol>
                <a:gridCol w="1396011">
                  <a:extLst>
                    <a:ext uri="{9D8B030D-6E8A-4147-A177-3AD203B41FA5}">
                      <a16:colId xmlns:a16="http://schemas.microsoft.com/office/drawing/2014/main" val="3102138477"/>
                    </a:ext>
                  </a:extLst>
                </a:gridCol>
                <a:gridCol w="1396011">
                  <a:extLst>
                    <a:ext uri="{9D8B030D-6E8A-4147-A177-3AD203B41FA5}">
                      <a16:colId xmlns:a16="http://schemas.microsoft.com/office/drawing/2014/main" val="3225451663"/>
                    </a:ext>
                  </a:extLst>
                </a:gridCol>
                <a:gridCol w="1396011">
                  <a:extLst>
                    <a:ext uri="{9D8B030D-6E8A-4147-A177-3AD203B41FA5}">
                      <a16:colId xmlns:a16="http://schemas.microsoft.com/office/drawing/2014/main" val="3895345454"/>
                    </a:ext>
                  </a:extLst>
                </a:gridCol>
              </a:tblGrid>
              <a:tr h="370840">
                <a:tc>
                  <a:txBody>
                    <a:bodyPr/>
                    <a:lstStyle/>
                    <a:p>
                      <a:pPr algn="ctr"/>
                      <a:r>
                        <a:rPr lang="en-US"/>
                        <a:t>Teacher</a:t>
                      </a:r>
                    </a:p>
                  </a:txBody>
                  <a:tcPr/>
                </a:tc>
                <a:tc>
                  <a:txBody>
                    <a:bodyPr/>
                    <a:lstStyle/>
                    <a:p>
                      <a:pPr algn="ctr"/>
                      <a:r>
                        <a:rPr lang="en-US">
                          <a:solidFill>
                            <a:schemeClr val="bg1"/>
                          </a:solidFill>
                        </a:rPr>
                        <a:t>Rotation</a:t>
                      </a:r>
                    </a:p>
                  </a:txBody>
                  <a:tcPr/>
                </a:tc>
                <a:tc>
                  <a:txBody>
                    <a:bodyPr/>
                    <a:lstStyle/>
                    <a:p>
                      <a:pPr algn="ctr"/>
                      <a:r>
                        <a:rPr lang="en-US"/>
                        <a:t>Day 1</a:t>
                      </a:r>
                    </a:p>
                  </a:txBody>
                  <a:tcPr/>
                </a:tc>
                <a:tc>
                  <a:txBody>
                    <a:bodyPr/>
                    <a:lstStyle/>
                    <a:p>
                      <a:pPr algn="ctr"/>
                      <a:r>
                        <a:rPr lang="en-US"/>
                        <a:t>Day 2</a:t>
                      </a:r>
                    </a:p>
                  </a:txBody>
                  <a:tcPr/>
                </a:tc>
                <a:tc>
                  <a:txBody>
                    <a:bodyPr/>
                    <a:lstStyle/>
                    <a:p>
                      <a:pPr algn="ctr"/>
                      <a:r>
                        <a:rPr lang="en-US"/>
                        <a:t>Day</a:t>
                      </a:r>
                      <a:r>
                        <a:rPr lang="en-US" baseline="0"/>
                        <a:t> 3</a:t>
                      </a:r>
                      <a:endParaRPr lang="en-US"/>
                    </a:p>
                  </a:txBody>
                  <a:tcPr/>
                </a:tc>
                <a:tc>
                  <a:txBody>
                    <a:bodyPr/>
                    <a:lstStyle/>
                    <a:p>
                      <a:pPr algn="ctr"/>
                      <a:r>
                        <a:rPr lang="en-US"/>
                        <a:t>Day 4</a:t>
                      </a:r>
                    </a:p>
                  </a:txBody>
                  <a:tcPr/>
                </a:tc>
                <a:tc>
                  <a:txBody>
                    <a:bodyPr/>
                    <a:lstStyle/>
                    <a:p>
                      <a:pPr algn="ctr"/>
                      <a:r>
                        <a:rPr lang="en-US"/>
                        <a:t>Day 5</a:t>
                      </a:r>
                    </a:p>
                  </a:txBody>
                  <a:tcPr/>
                </a:tc>
                <a:extLst>
                  <a:ext uri="{0D108BD9-81ED-4DB2-BD59-A6C34878D82A}">
                    <a16:rowId xmlns:a16="http://schemas.microsoft.com/office/drawing/2014/main" val="1675798002"/>
                  </a:ext>
                </a:extLst>
              </a:tr>
              <a:tr h="370840">
                <a:tc>
                  <a:txBody>
                    <a:bodyPr/>
                    <a:lstStyle/>
                    <a:p>
                      <a:pPr algn="ctr"/>
                      <a:r>
                        <a:rPr lang="en-US"/>
                        <a:t>---</a:t>
                      </a:r>
                    </a:p>
                  </a:txBody>
                  <a:tcPr/>
                </a:tc>
                <a:tc>
                  <a:txBody>
                    <a:bodyPr/>
                    <a:lstStyle/>
                    <a:p>
                      <a:pPr algn="ctr"/>
                      <a:r>
                        <a:rPr lang="en-US"/>
                        <a:t>A</a:t>
                      </a:r>
                    </a:p>
                  </a:txBody>
                  <a:tcPr/>
                </a:tc>
                <a:tc>
                  <a:txBody>
                    <a:bodyPr/>
                    <a:lstStyle/>
                    <a:p>
                      <a:pPr algn="ctr"/>
                      <a:r>
                        <a:rPr lang="en-US"/>
                        <a:t>PE</a:t>
                      </a:r>
                    </a:p>
                  </a:txBody>
                  <a:tcPr/>
                </a:tc>
                <a:tc>
                  <a:txBody>
                    <a:bodyPr/>
                    <a:lstStyle/>
                    <a:p>
                      <a:pPr algn="ctr"/>
                      <a:r>
                        <a:rPr lang="en-US"/>
                        <a:t>Music</a:t>
                      </a:r>
                    </a:p>
                  </a:txBody>
                  <a:tcPr/>
                </a:tc>
                <a:tc>
                  <a:txBody>
                    <a:bodyPr/>
                    <a:lstStyle/>
                    <a:p>
                      <a:pPr algn="ctr"/>
                      <a:r>
                        <a:rPr lang="en-US"/>
                        <a:t>Music</a:t>
                      </a:r>
                    </a:p>
                  </a:txBody>
                  <a:tcPr/>
                </a:tc>
                <a:tc>
                  <a:txBody>
                    <a:bodyPr/>
                    <a:lstStyle/>
                    <a:p>
                      <a:pPr algn="ctr"/>
                      <a:r>
                        <a:rPr lang="en-US"/>
                        <a:t>Music</a:t>
                      </a:r>
                    </a:p>
                  </a:txBody>
                  <a:tcPr/>
                </a:tc>
                <a:tc>
                  <a:txBody>
                    <a:bodyPr/>
                    <a:lstStyle/>
                    <a:p>
                      <a:pPr algn="ctr"/>
                      <a:r>
                        <a:rPr lang="en-US"/>
                        <a:t>Music </a:t>
                      </a:r>
                    </a:p>
                  </a:txBody>
                  <a:tcPr/>
                </a:tc>
                <a:extLst>
                  <a:ext uri="{0D108BD9-81ED-4DB2-BD59-A6C34878D82A}">
                    <a16:rowId xmlns:a16="http://schemas.microsoft.com/office/drawing/2014/main" val="1536340396"/>
                  </a:ext>
                </a:extLst>
              </a:tr>
              <a:tr h="370840">
                <a:tc>
                  <a:txBody>
                    <a:bodyPr/>
                    <a:lstStyle/>
                    <a:p>
                      <a:pPr algn="ctr"/>
                      <a:r>
                        <a:rPr lang="en-US"/>
                        <a:t>Gilbert</a:t>
                      </a:r>
                    </a:p>
                  </a:txBody>
                  <a:tcPr/>
                </a:tc>
                <a:tc>
                  <a:txBody>
                    <a:bodyPr/>
                    <a:lstStyle/>
                    <a:p>
                      <a:pPr algn="ctr"/>
                      <a:r>
                        <a:rPr lang="en-US"/>
                        <a:t>B</a:t>
                      </a:r>
                    </a:p>
                  </a:txBody>
                  <a:tcPr/>
                </a:tc>
                <a:tc>
                  <a:txBody>
                    <a:bodyPr/>
                    <a:lstStyle/>
                    <a:p>
                      <a:pPr algn="ctr"/>
                      <a:r>
                        <a:rPr lang="en-US"/>
                        <a:t>Art</a:t>
                      </a:r>
                    </a:p>
                  </a:txBody>
                  <a:tcPr/>
                </a:tc>
                <a:tc>
                  <a:txBody>
                    <a:bodyPr/>
                    <a:lstStyle/>
                    <a:p>
                      <a:pPr algn="ctr"/>
                      <a:r>
                        <a:rPr lang="en-US"/>
                        <a:t>PE</a:t>
                      </a:r>
                    </a:p>
                  </a:txBody>
                  <a:tcPr/>
                </a:tc>
                <a:tc>
                  <a:txBody>
                    <a:bodyPr/>
                    <a:lstStyle/>
                    <a:p>
                      <a:pPr algn="ctr"/>
                      <a:r>
                        <a:rPr lang="en-US"/>
                        <a:t>Art</a:t>
                      </a:r>
                    </a:p>
                  </a:txBody>
                  <a:tcPr/>
                </a:tc>
                <a:tc>
                  <a:txBody>
                    <a:bodyPr/>
                    <a:lstStyle/>
                    <a:p>
                      <a:pPr algn="ctr"/>
                      <a:r>
                        <a:rPr lang="en-US"/>
                        <a:t>Art</a:t>
                      </a:r>
                    </a:p>
                  </a:txBody>
                  <a:tcPr/>
                </a:tc>
                <a:tc>
                  <a:txBody>
                    <a:bodyPr/>
                    <a:lstStyle/>
                    <a:p>
                      <a:pPr algn="ctr"/>
                      <a:r>
                        <a:rPr lang="en-US"/>
                        <a:t>Art</a:t>
                      </a:r>
                    </a:p>
                  </a:txBody>
                  <a:tcPr/>
                </a:tc>
                <a:extLst>
                  <a:ext uri="{0D108BD9-81ED-4DB2-BD59-A6C34878D82A}">
                    <a16:rowId xmlns:a16="http://schemas.microsoft.com/office/drawing/2014/main" val="3062102716"/>
                  </a:ext>
                </a:extLst>
              </a:tr>
              <a:tr h="370840">
                <a:tc>
                  <a:txBody>
                    <a:bodyPr/>
                    <a:lstStyle/>
                    <a:p>
                      <a:pPr algn="ctr"/>
                      <a:r>
                        <a:rPr lang="en-US"/>
                        <a:t>---</a:t>
                      </a:r>
                    </a:p>
                  </a:txBody>
                  <a:tcPr/>
                </a:tc>
                <a:tc>
                  <a:txBody>
                    <a:bodyPr/>
                    <a:lstStyle/>
                    <a:p>
                      <a:pPr algn="ctr"/>
                      <a:r>
                        <a:rPr lang="en-US"/>
                        <a:t>C</a:t>
                      </a:r>
                    </a:p>
                  </a:txBody>
                  <a:tcPr/>
                </a:tc>
                <a:tc>
                  <a:txBody>
                    <a:bodyPr/>
                    <a:lstStyle/>
                    <a:p>
                      <a:pPr algn="ctr"/>
                      <a:r>
                        <a:rPr lang="en-US"/>
                        <a:t>Guidance</a:t>
                      </a:r>
                    </a:p>
                  </a:txBody>
                  <a:tcPr/>
                </a:tc>
                <a:tc>
                  <a:txBody>
                    <a:bodyPr/>
                    <a:lstStyle/>
                    <a:p>
                      <a:pPr algn="ctr"/>
                      <a:r>
                        <a:rPr lang="en-US"/>
                        <a:t>Guidance</a:t>
                      </a:r>
                    </a:p>
                  </a:txBody>
                  <a:tcPr/>
                </a:tc>
                <a:tc>
                  <a:txBody>
                    <a:bodyPr/>
                    <a:lstStyle/>
                    <a:p>
                      <a:pPr algn="ctr"/>
                      <a:r>
                        <a:rPr lang="en-US"/>
                        <a:t>PE</a:t>
                      </a:r>
                    </a:p>
                  </a:txBody>
                  <a:tcPr/>
                </a:tc>
                <a:tc>
                  <a:txBody>
                    <a:bodyPr/>
                    <a:lstStyle/>
                    <a:p>
                      <a:pPr algn="ctr"/>
                      <a:r>
                        <a:rPr lang="en-US"/>
                        <a:t>Guidance</a:t>
                      </a:r>
                    </a:p>
                  </a:txBody>
                  <a:tcPr/>
                </a:tc>
                <a:tc>
                  <a:txBody>
                    <a:bodyPr/>
                    <a:lstStyle/>
                    <a:p>
                      <a:pPr algn="ctr"/>
                      <a:r>
                        <a:rPr lang="en-US"/>
                        <a:t>Guidance</a:t>
                      </a:r>
                    </a:p>
                  </a:txBody>
                  <a:tcPr/>
                </a:tc>
                <a:extLst>
                  <a:ext uri="{0D108BD9-81ED-4DB2-BD59-A6C34878D82A}">
                    <a16:rowId xmlns:a16="http://schemas.microsoft.com/office/drawing/2014/main" val="1305988602"/>
                  </a:ext>
                </a:extLst>
              </a:tr>
              <a:tr h="370840">
                <a:tc>
                  <a:txBody>
                    <a:bodyPr/>
                    <a:lstStyle/>
                    <a:p>
                      <a:pPr algn="ctr"/>
                      <a:r>
                        <a:rPr lang="en-US"/>
                        <a:t>---</a:t>
                      </a:r>
                    </a:p>
                  </a:txBody>
                  <a:tcPr/>
                </a:tc>
                <a:tc>
                  <a:txBody>
                    <a:bodyPr/>
                    <a:lstStyle/>
                    <a:p>
                      <a:pPr algn="ctr"/>
                      <a:r>
                        <a:rPr lang="en-US"/>
                        <a:t>D</a:t>
                      </a:r>
                    </a:p>
                  </a:txBody>
                  <a:tcPr/>
                </a:tc>
                <a:tc>
                  <a:txBody>
                    <a:bodyPr/>
                    <a:lstStyle/>
                    <a:p>
                      <a:pPr algn="ctr"/>
                      <a:r>
                        <a:rPr lang="en-US"/>
                        <a:t>Media</a:t>
                      </a:r>
                    </a:p>
                  </a:txBody>
                  <a:tcPr/>
                </a:tc>
                <a:tc>
                  <a:txBody>
                    <a:bodyPr/>
                    <a:lstStyle/>
                    <a:p>
                      <a:pPr algn="ctr"/>
                      <a:r>
                        <a:rPr lang="en-US"/>
                        <a:t>Media</a:t>
                      </a:r>
                    </a:p>
                  </a:txBody>
                  <a:tcPr/>
                </a:tc>
                <a:tc>
                  <a:txBody>
                    <a:bodyPr/>
                    <a:lstStyle/>
                    <a:p>
                      <a:pPr algn="ctr"/>
                      <a:r>
                        <a:rPr lang="en-US"/>
                        <a:t>Media</a:t>
                      </a:r>
                    </a:p>
                  </a:txBody>
                  <a:tcPr/>
                </a:tc>
                <a:tc>
                  <a:txBody>
                    <a:bodyPr/>
                    <a:lstStyle/>
                    <a:p>
                      <a:pPr algn="ctr"/>
                      <a:r>
                        <a:rPr lang="en-US"/>
                        <a:t>PE</a:t>
                      </a:r>
                    </a:p>
                  </a:txBody>
                  <a:tcPr/>
                </a:tc>
                <a:tc>
                  <a:txBody>
                    <a:bodyPr/>
                    <a:lstStyle/>
                    <a:p>
                      <a:pPr algn="ctr"/>
                      <a:r>
                        <a:rPr lang="en-US"/>
                        <a:t>Media</a:t>
                      </a:r>
                    </a:p>
                  </a:txBody>
                  <a:tcPr/>
                </a:tc>
                <a:extLst>
                  <a:ext uri="{0D108BD9-81ED-4DB2-BD59-A6C34878D82A}">
                    <a16:rowId xmlns:a16="http://schemas.microsoft.com/office/drawing/2014/main" val="3402988535"/>
                  </a:ext>
                </a:extLst>
              </a:tr>
              <a:tr h="370840">
                <a:tc>
                  <a:txBody>
                    <a:bodyPr/>
                    <a:lstStyle/>
                    <a:p>
                      <a:pPr algn="ctr"/>
                      <a:r>
                        <a:rPr lang="en-US"/>
                        <a:t>---</a:t>
                      </a:r>
                    </a:p>
                  </a:txBody>
                  <a:tcPr/>
                </a:tc>
                <a:tc>
                  <a:txBody>
                    <a:bodyPr/>
                    <a:lstStyle/>
                    <a:p>
                      <a:pPr algn="ctr"/>
                      <a:r>
                        <a:rPr lang="en-US"/>
                        <a:t>E</a:t>
                      </a:r>
                    </a:p>
                  </a:txBody>
                  <a:tcPr/>
                </a:tc>
                <a:tc>
                  <a:txBody>
                    <a:bodyPr/>
                    <a:lstStyle/>
                    <a:p>
                      <a:pPr algn="ctr"/>
                      <a:r>
                        <a:rPr lang="en-US"/>
                        <a:t>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PE</a:t>
                      </a:r>
                    </a:p>
                  </a:txBody>
                  <a:tcPr/>
                </a:tc>
                <a:tc>
                  <a:txBody>
                    <a:bodyPr/>
                    <a:lstStyle/>
                    <a:p>
                      <a:pPr algn="ctr"/>
                      <a:r>
                        <a:rPr lang="en-US"/>
                        <a:t>PE</a:t>
                      </a:r>
                    </a:p>
                  </a:txBody>
                  <a:tcPr/>
                </a:tc>
                <a:tc>
                  <a:txBody>
                    <a:bodyPr/>
                    <a:lstStyle/>
                    <a:p>
                      <a:pPr algn="ctr"/>
                      <a:r>
                        <a:rPr lang="en-US"/>
                        <a:t>PE</a:t>
                      </a:r>
                    </a:p>
                  </a:txBody>
                  <a:tcPr/>
                </a:tc>
                <a:tc>
                  <a:txBody>
                    <a:bodyPr/>
                    <a:lstStyle/>
                    <a:p>
                      <a:pPr algn="ctr"/>
                      <a:r>
                        <a:rPr lang="en-US"/>
                        <a:t>PE</a:t>
                      </a:r>
                    </a:p>
                  </a:txBody>
                  <a:tcPr/>
                </a:tc>
                <a:extLst>
                  <a:ext uri="{0D108BD9-81ED-4DB2-BD59-A6C34878D82A}">
                    <a16:rowId xmlns:a16="http://schemas.microsoft.com/office/drawing/2014/main" val="3972560259"/>
                  </a:ext>
                </a:extLst>
              </a:tr>
            </a:tbl>
          </a:graphicData>
        </a:graphic>
      </p:graphicFrame>
      <p:sp>
        <p:nvSpPr>
          <p:cNvPr id="7" name="TextBox 6"/>
          <p:cNvSpPr txBox="1"/>
          <p:nvPr/>
        </p:nvSpPr>
        <p:spPr>
          <a:xfrm>
            <a:off x="2211269" y="3870364"/>
            <a:ext cx="6792053" cy="1938992"/>
          </a:xfrm>
          <a:prstGeom prst="rect">
            <a:avLst/>
          </a:prstGeom>
          <a:noFill/>
        </p:spPr>
        <p:txBody>
          <a:bodyPr wrap="square" rtlCol="0">
            <a:spAutoFit/>
          </a:bodyPr>
          <a:lstStyle/>
          <a:p>
            <a:r>
              <a:rPr lang="en-US" sz="2400" b="1">
                <a:latin typeface="Comic Sans MS" panose="030F0702030302020204" pitchFamily="66" charset="0"/>
              </a:rPr>
              <a:t>Our Special Area schedule will rotate on a weekly basis, with one of the five days being PE.  The Special Area teacher will come to the classroom, with the exception of PE.  Each week will rotate down.</a:t>
            </a:r>
          </a:p>
        </p:txBody>
      </p:sp>
    </p:spTree>
    <p:extLst>
      <p:ext uri="{BB962C8B-B14F-4D97-AF65-F5344CB8AC3E}">
        <p14:creationId xmlns:p14="http://schemas.microsoft.com/office/powerpoint/2010/main" val="108122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lstStyle/>
          <a:p>
            <a:r>
              <a:rPr lang="en-US" b="1">
                <a:solidFill>
                  <a:srgbClr val="002060"/>
                </a:solidFill>
                <a:latin typeface="Comic Sans MS" panose="030F0702030302020204" pitchFamily="66" charset="0"/>
              </a:rPr>
              <a:t>Class Rules</a:t>
            </a:r>
          </a:p>
        </p:txBody>
      </p:sp>
      <p:sp>
        <p:nvSpPr>
          <p:cNvPr id="3" name="Subtitle 2"/>
          <p:cNvSpPr>
            <a:spLocks noGrp="1"/>
          </p:cNvSpPr>
          <p:nvPr>
            <p:ph type="subTitle" idx="1"/>
          </p:nvPr>
        </p:nvSpPr>
        <p:spPr>
          <a:xfrm>
            <a:off x="361195" y="1124780"/>
            <a:ext cx="10734895" cy="5733219"/>
          </a:xfrm>
        </p:spPr>
        <p:txBody>
          <a:bodyPr vert="horz" lIns="91440" tIns="45720" rIns="91440" bIns="45720" rtlCol="0" anchor="t">
            <a:noAutofit/>
          </a:bodyPr>
          <a:lstStyle/>
          <a:p>
            <a:pPr algn="l"/>
            <a:r>
              <a:rPr lang="en-US" b="1">
                <a:latin typeface="Comic Sans MS" panose="030F0702030302020204" pitchFamily="66" charset="0"/>
              </a:rPr>
              <a:t>In the left pocket of your child’s folder, there will be a behavior calendar with a color code indicating your child’s behavior for the day. A rule number and/or a comment may also be listed. Please discuss your child’s behavior for the day with him/her. </a:t>
            </a:r>
          </a:p>
          <a:p>
            <a:pPr algn="l"/>
            <a:r>
              <a:rPr lang="en-US" b="1">
                <a:latin typeface="Comic Sans MS" panose="030F0702030302020204" pitchFamily="66" charset="0"/>
              </a:rPr>
              <a:t>Students </a:t>
            </a:r>
            <a:r>
              <a:rPr lang="en-US" b="1" u="sng">
                <a:latin typeface="Comic Sans MS" panose="030F0702030302020204" pitchFamily="66" charset="0"/>
              </a:rPr>
              <a:t>must</a:t>
            </a:r>
            <a:r>
              <a:rPr lang="en-US" b="1">
                <a:latin typeface="Comic Sans MS" panose="030F0702030302020204" pitchFamily="66" charset="0"/>
              </a:rPr>
              <a:t> return their folder every day with the behavior initialed by the parents. The behavior color code is:</a:t>
            </a:r>
          </a:p>
          <a:p>
            <a:pPr algn="l"/>
            <a:endParaRPr lang="en-US" sz="800">
              <a:latin typeface="Comic Sans MS" panose="030F0702030302020204" pitchFamily="66" charset="0"/>
            </a:endParaRPr>
          </a:p>
          <a:p>
            <a:pPr algn="l"/>
            <a:r>
              <a:rPr lang="en-US" b="1" u="sng">
                <a:solidFill>
                  <a:srgbClr val="0070C0"/>
                </a:solidFill>
                <a:latin typeface="Comic Sans MS" panose="030F0702030302020204" pitchFamily="66" charset="0"/>
              </a:rPr>
              <a:t>Blue – Shipshape:  </a:t>
            </a:r>
            <a:r>
              <a:rPr lang="en-US" b="1">
                <a:latin typeface="Comic Sans MS" panose="030F0702030302020204" pitchFamily="66" charset="0"/>
              </a:rPr>
              <a:t>Student had a great day!</a:t>
            </a:r>
          </a:p>
          <a:p>
            <a:pPr algn="l"/>
            <a:r>
              <a:rPr lang="en-US" b="1" u="sng">
                <a:solidFill>
                  <a:srgbClr val="00B050"/>
                </a:solidFill>
                <a:latin typeface="Comic Sans MS" panose="030F0702030302020204" pitchFamily="66" charset="0"/>
              </a:rPr>
              <a:t>Green – Smooth Sailing:  </a:t>
            </a:r>
            <a:r>
              <a:rPr lang="en-US" b="1">
                <a:latin typeface="Comic Sans MS" panose="030F0702030302020204" pitchFamily="66" charset="0"/>
              </a:rPr>
              <a:t>Student needed some </a:t>
            </a:r>
            <a:br>
              <a:rPr lang="en-US" b="1">
                <a:latin typeface="Comic Sans MS" panose="030F0702030302020204" pitchFamily="66" charset="0"/>
              </a:rPr>
            </a:br>
            <a:r>
              <a:rPr lang="en-US" b="1">
                <a:latin typeface="Comic Sans MS" panose="030F0702030302020204" pitchFamily="66" charset="0"/>
              </a:rPr>
              <a:t>                             redirection and reminders.</a:t>
            </a:r>
          </a:p>
          <a:p>
            <a:pPr algn="l"/>
            <a:r>
              <a:rPr lang="en-US" b="1" u="sng">
                <a:solidFill>
                  <a:srgbClr val="FFFF00"/>
                </a:solidFill>
                <a:latin typeface="Comic Sans MS" panose="030F0702030302020204" pitchFamily="66" charset="0"/>
              </a:rPr>
              <a:t>Yellow – Rough Seas:  </a:t>
            </a:r>
            <a:r>
              <a:rPr lang="en-US" b="1">
                <a:latin typeface="Comic Sans MS" panose="030F0702030302020204" pitchFamily="66" charset="0"/>
              </a:rPr>
              <a:t>Student needed several reminders and redirection.</a:t>
            </a:r>
          </a:p>
          <a:p>
            <a:pPr algn="l"/>
            <a:r>
              <a:rPr lang="en-US" b="1" u="sng">
                <a:solidFill>
                  <a:srgbClr val="FF0000"/>
                </a:solidFill>
                <a:latin typeface="Comic Sans MS" panose="030F0702030302020204" pitchFamily="66" charset="0"/>
              </a:rPr>
              <a:t>Red</a:t>
            </a:r>
            <a:r>
              <a:rPr lang="en-US" b="1">
                <a:solidFill>
                  <a:srgbClr val="FF0000"/>
                </a:solidFill>
                <a:latin typeface="Comic Sans MS" panose="030F0702030302020204" pitchFamily="66" charset="0"/>
              </a:rPr>
              <a:t> </a:t>
            </a:r>
            <a:r>
              <a:rPr lang="en-US" b="1">
                <a:latin typeface="Comic Sans MS" panose="030F0702030302020204" pitchFamily="66" charset="0"/>
              </a:rPr>
              <a:t>– Student did not have a good day.  </a:t>
            </a:r>
          </a:p>
          <a:p>
            <a:pPr algn="l"/>
            <a:endParaRPr lang="en-US" sz="1000" b="1">
              <a:latin typeface="Comic Sans MS" panose="030F0702030302020204" pitchFamily="66" charset="0"/>
            </a:endParaRPr>
          </a:p>
          <a:p>
            <a:pPr algn="l"/>
            <a:r>
              <a:rPr lang="en-US" b="1">
                <a:latin typeface="Comic Sans MS" panose="030F0702030302020204" pitchFamily="66" charset="0"/>
              </a:rPr>
              <a:t>Continued on next slide.</a:t>
            </a:r>
          </a:p>
          <a:p>
            <a:pPr algn="l"/>
            <a:endParaRPr lang="en-US" b="1">
              <a:latin typeface="Comic Sans MS" panose="030F0702030302020204" pitchFamily="66" charset="0"/>
            </a:endParaRPr>
          </a:p>
          <a:p>
            <a:pPr algn="l"/>
            <a:endParaRPr lang="en-US" b="1">
              <a:latin typeface="Comic Sans MS" panose="030F0702030302020204" pitchFamily="66" charset="0"/>
            </a:endParaRPr>
          </a:p>
          <a:p>
            <a:pPr algn="l"/>
            <a:endParaRPr lang="en-US" sz="1200" b="1">
              <a:latin typeface="Comic Sans MS" panose="030F0702030302020204" pitchFamily="66" charset="0"/>
            </a:endParaRPr>
          </a:p>
          <a:p>
            <a:endParaRPr lang="en-US" sz="1600">
              <a:latin typeface="Segoe Print" panose="02000600000000000000" pitchFamily="2" charset="0"/>
            </a:endParaRPr>
          </a:p>
          <a:p>
            <a:endParaRPr lang="en-US" sz="1600">
              <a:latin typeface="Segoe Print" panose="02000600000000000000" pitchFamily="2" charset="0"/>
            </a:endParaRPr>
          </a:p>
          <a:p>
            <a:endParaRPr lang="en-US" sz="1600">
              <a:latin typeface="Segoe Print" panose="02000600000000000000" pitchFamily="2" charset="0"/>
            </a:endParaRPr>
          </a:p>
        </p:txBody>
      </p:sp>
    </p:spTree>
    <p:extLst>
      <p:ext uri="{BB962C8B-B14F-4D97-AF65-F5344CB8AC3E}">
        <p14:creationId xmlns:p14="http://schemas.microsoft.com/office/powerpoint/2010/main" val="862542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5157" y="-176553"/>
            <a:ext cx="9144000" cy="1301334"/>
          </a:xfrm>
        </p:spPr>
        <p:txBody>
          <a:bodyPr/>
          <a:lstStyle/>
          <a:p>
            <a:r>
              <a:rPr lang="en-US" b="1">
                <a:solidFill>
                  <a:srgbClr val="002060"/>
                </a:solidFill>
                <a:latin typeface="Comic Sans MS" panose="030F0702030302020204" pitchFamily="66" charset="0"/>
              </a:rPr>
              <a:t>Class Rules</a:t>
            </a:r>
          </a:p>
        </p:txBody>
      </p:sp>
      <p:sp>
        <p:nvSpPr>
          <p:cNvPr id="3" name="Subtitle 2"/>
          <p:cNvSpPr>
            <a:spLocks noGrp="1"/>
          </p:cNvSpPr>
          <p:nvPr>
            <p:ph type="subTitle" idx="1"/>
          </p:nvPr>
        </p:nvSpPr>
        <p:spPr>
          <a:xfrm>
            <a:off x="462337" y="1051352"/>
            <a:ext cx="9565241" cy="5462463"/>
          </a:xfrm>
        </p:spPr>
        <p:txBody>
          <a:bodyPr vert="horz" lIns="91440" tIns="45720" rIns="91440" bIns="45720" rtlCol="0" anchor="t">
            <a:noAutofit/>
          </a:bodyPr>
          <a:lstStyle/>
          <a:p>
            <a:pPr marL="514350" indent="-514350" algn="l">
              <a:buFont typeface="+mj-lt"/>
              <a:buAutoNum type="arabicPeriod"/>
            </a:pPr>
            <a:r>
              <a:rPr lang="en-US" sz="2800" b="1">
                <a:latin typeface="Comic Sans MS" panose="030F0702030302020204" pitchFamily="66" charset="0"/>
              </a:rPr>
              <a:t>Do what the teacher says.</a:t>
            </a:r>
          </a:p>
          <a:p>
            <a:pPr marL="514350" lvl="0" indent="-514350" algn="l">
              <a:buFont typeface="+mj-lt"/>
              <a:buAutoNum type="arabicPeriod"/>
            </a:pPr>
            <a:r>
              <a:rPr lang="en-US" sz="2800" b="1">
                <a:latin typeface="Comic Sans MS" panose="030F0702030302020204" pitchFamily="66" charset="0"/>
              </a:rPr>
              <a:t>Follow all rules and directions.</a:t>
            </a:r>
          </a:p>
          <a:p>
            <a:pPr marL="514350" lvl="0" indent="-514350" algn="l">
              <a:buFont typeface="+mj-lt"/>
              <a:buAutoNum type="arabicPeriod"/>
            </a:pPr>
            <a:r>
              <a:rPr lang="en-US" sz="2800" b="1">
                <a:latin typeface="Comic Sans MS" panose="030F0702030302020204" pitchFamily="66" charset="0"/>
              </a:rPr>
              <a:t>Treat everyone with respect and kindness.</a:t>
            </a:r>
          </a:p>
          <a:p>
            <a:pPr marL="514350" lvl="0" indent="-514350" algn="l">
              <a:buFont typeface="+mj-lt"/>
              <a:buAutoNum type="arabicPeriod"/>
            </a:pPr>
            <a:r>
              <a:rPr lang="en-US" sz="2800" b="1">
                <a:latin typeface="Comic Sans MS" panose="030F0702030302020204" pitchFamily="66" charset="0"/>
              </a:rPr>
              <a:t>Listen to the person who is talking.</a:t>
            </a:r>
          </a:p>
          <a:p>
            <a:pPr marL="514350" lvl="0" indent="-514350" algn="l">
              <a:buFont typeface="+mj-lt"/>
              <a:buAutoNum type="arabicPeriod"/>
            </a:pPr>
            <a:r>
              <a:rPr lang="en-US" sz="2800" b="1">
                <a:latin typeface="Comic Sans MS" panose="030F0702030302020204" pitchFamily="66" charset="0"/>
              </a:rPr>
              <a:t>Raise your hand to talk or get out of your seat.</a:t>
            </a:r>
          </a:p>
          <a:p>
            <a:pPr marL="514350" lvl="0" indent="-514350" algn="l">
              <a:buFont typeface="+mj-lt"/>
              <a:buAutoNum type="arabicPeriod"/>
            </a:pPr>
            <a:r>
              <a:rPr lang="en-US" sz="2800" b="1">
                <a:latin typeface="Comic Sans MS" panose="030F0702030302020204" pitchFamily="66" charset="0"/>
              </a:rPr>
              <a:t>Use a quiet voice.</a:t>
            </a:r>
          </a:p>
          <a:p>
            <a:pPr marL="514350" lvl="0" indent="-514350" algn="l">
              <a:buFont typeface="+mj-lt"/>
              <a:buAutoNum type="arabicPeriod"/>
            </a:pPr>
            <a:r>
              <a:rPr lang="en-US" sz="2800" b="1">
                <a:latin typeface="Comic Sans MS" panose="030F0702030302020204" pitchFamily="66" charset="0"/>
              </a:rPr>
              <a:t>Keep your hands, feet, and all objects to yourself.</a:t>
            </a:r>
          </a:p>
          <a:p>
            <a:pPr marL="514350" lvl="0" indent="-514350" algn="l">
              <a:buFont typeface="+mj-lt"/>
              <a:buAutoNum type="arabicPeriod"/>
            </a:pPr>
            <a:r>
              <a:rPr lang="en-US" sz="2800" b="1">
                <a:latin typeface="Comic Sans MS" panose="030F0702030302020204" pitchFamily="66" charset="0"/>
              </a:rPr>
              <a:t>Complete your work correctly, neatly                    and on time.</a:t>
            </a:r>
          </a:p>
          <a:p>
            <a:pPr marL="514350" lvl="0" indent="-514350" algn="l">
              <a:buFont typeface="+mj-lt"/>
              <a:buAutoNum type="arabicPeriod"/>
            </a:pPr>
            <a:r>
              <a:rPr lang="en-US" sz="2800" b="1">
                <a:latin typeface="Comic Sans MS" panose="030F0702030302020204" pitchFamily="66" charset="0"/>
              </a:rPr>
              <a:t>Clean up after yourself.</a:t>
            </a:r>
          </a:p>
          <a:p>
            <a:r>
              <a:rPr lang="en-US"/>
              <a:t> </a:t>
            </a:r>
          </a:p>
          <a:p>
            <a:endParaRPr lang="en-US" sz="1600">
              <a:latin typeface="Segoe Print" panose="02000600000000000000" pitchFamily="2" charset="0"/>
            </a:endParaRPr>
          </a:p>
          <a:p>
            <a:endParaRPr lang="en-US" sz="1600">
              <a:latin typeface="Segoe Print" panose="02000600000000000000" pitchFamily="2" charset="0"/>
            </a:endParaRPr>
          </a:p>
          <a:p>
            <a:endParaRPr lang="en-US" sz="1600">
              <a:latin typeface="Segoe Print" panose="02000600000000000000" pitchFamily="2" charset="0"/>
            </a:endParaRPr>
          </a:p>
        </p:txBody>
      </p:sp>
    </p:spTree>
    <p:extLst>
      <p:ext uri="{BB962C8B-B14F-4D97-AF65-F5344CB8AC3E}">
        <p14:creationId xmlns:p14="http://schemas.microsoft.com/office/powerpoint/2010/main" val="3532967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1695156" y="-187845"/>
            <a:ext cx="9144000" cy="1301334"/>
          </a:xfrm>
        </p:spPr>
        <p:txBody>
          <a:bodyPr>
            <a:normAutofit/>
          </a:bodyPr>
          <a:lstStyle/>
          <a:p>
            <a:r>
              <a:rPr lang="en-US" sz="5400" b="1">
                <a:solidFill>
                  <a:srgbClr val="002060"/>
                </a:solidFill>
                <a:latin typeface="Comic Sans MS" panose="030F0702030302020204" pitchFamily="66" charset="0"/>
              </a:rPr>
              <a:t>Safety Expectations</a:t>
            </a:r>
          </a:p>
        </p:txBody>
      </p:sp>
      <p:sp>
        <p:nvSpPr>
          <p:cNvPr id="3" name="TextBox 2"/>
          <p:cNvSpPr txBox="1"/>
          <p:nvPr/>
        </p:nvSpPr>
        <p:spPr>
          <a:xfrm>
            <a:off x="366076" y="1113489"/>
            <a:ext cx="8370277" cy="5170646"/>
          </a:xfrm>
          <a:prstGeom prst="rect">
            <a:avLst/>
          </a:prstGeom>
          <a:noFill/>
        </p:spPr>
        <p:txBody>
          <a:bodyPr wrap="square" rtlCol="0">
            <a:spAutoFit/>
          </a:bodyPr>
          <a:lstStyle/>
          <a:p>
            <a:pPr marL="285750" indent="-285750">
              <a:buFont typeface="Wingdings" panose="05000000000000000000" pitchFamily="2" charset="2"/>
              <a:buChar char="v"/>
            </a:pPr>
            <a:r>
              <a:rPr lang="en-US" sz="2200" b="1">
                <a:latin typeface="Comic Sans MS" panose="030F0702030302020204" pitchFamily="66" charset="0"/>
              </a:rPr>
              <a:t>Students must wear masks to school.  We will have designated mask break times throughout the day or as needed.</a:t>
            </a:r>
          </a:p>
          <a:p>
            <a:endParaRPr lang="en-US" sz="2200" b="1">
              <a:latin typeface="Comic Sans MS" panose="030F0702030302020204" pitchFamily="66" charset="0"/>
            </a:endParaRPr>
          </a:p>
          <a:p>
            <a:pPr marL="285750" indent="-285750">
              <a:buFont typeface="Wingdings" panose="05000000000000000000" pitchFamily="2" charset="2"/>
              <a:buChar char="v"/>
            </a:pPr>
            <a:r>
              <a:rPr lang="en-US" sz="2200" b="1">
                <a:latin typeface="Comic Sans MS" panose="030F0702030302020204" pitchFamily="66" charset="0"/>
              </a:rPr>
              <a:t>We will go over this as a class, but please stress to your child the importance of wearing his/her mask correctly.</a:t>
            </a:r>
          </a:p>
          <a:p>
            <a:endParaRPr lang="en-US" sz="2200" b="1">
              <a:latin typeface="Comic Sans MS" panose="030F0702030302020204" pitchFamily="66" charset="0"/>
            </a:endParaRPr>
          </a:p>
          <a:p>
            <a:pPr marL="285750" indent="-285750">
              <a:buFont typeface="Wingdings" panose="05000000000000000000" pitchFamily="2" charset="2"/>
              <a:buChar char="v"/>
            </a:pPr>
            <a:r>
              <a:rPr lang="en-US" sz="2200" b="1">
                <a:latin typeface="Comic Sans MS" panose="030F0702030302020204" pitchFamily="66" charset="0"/>
              </a:rPr>
              <a:t>Frequent hand washing.</a:t>
            </a:r>
          </a:p>
          <a:p>
            <a:endParaRPr lang="en-US" sz="2200" b="1">
              <a:latin typeface="Comic Sans MS" panose="030F0702030302020204" pitchFamily="66" charset="0"/>
            </a:endParaRPr>
          </a:p>
          <a:p>
            <a:pPr marL="285750" indent="-285750">
              <a:buFont typeface="Wingdings" panose="05000000000000000000" pitchFamily="2" charset="2"/>
              <a:buChar char="v"/>
            </a:pPr>
            <a:r>
              <a:rPr lang="en-US" sz="2200" b="1">
                <a:latin typeface="Comic Sans MS" panose="030F0702030302020204" pitchFamily="66" charset="0"/>
              </a:rPr>
              <a:t>Personal space.</a:t>
            </a:r>
          </a:p>
          <a:p>
            <a:endParaRPr lang="en-US" sz="2200" b="1">
              <a:latin typeface="Comic Sans MS" panose="030F0702030302020204" pitchFamily="66" charset="0"/>
            </a:endParaRPr>
          </a:p>
          <a:p>
            <a:pPr marL="285750" indent="-285750">
              <a:buFont typeface="Wingdings" panose="05000000000000000000" pitchFamily="2" charset="2"/>
              <a:buChar char="v"/>
            </a:pPr>
            <a:r>
              <a:rPr lang="en-US" sz="2200" b="1">
                <a:latin typeface="Comic Sans MS" panose="030F0702030302020204" pitchFamily="66" charset="0"/>
              </a:rPr>
              <a:t>No sharing of supplies.</a:t>
            </a:r>
          </a:p>
          <a:p>
            <a:endParaRPr lang="en-US" sz="2200" b="1">
              <a:latin typeface="Comic Sans MS" panose="030F0702030302020204" pitchFamily="66" charset="0"/>
            </a:endParaRPr>
          </a:p>
          <a:p>
            <a:pPr marL="285750" indent="-285750">
              <a:buFont typeface="Wingdings" panose="05000000000000000000" pitchFamily="2" charset="2"/>
              <a:buChar char="v"/>
            </a:pPr>
            <a:r>
              <a:rPr lang="en-US" sz="2200" b="1">
                <a:latin typeface="Comic Sans MS" panose="030F0702030302020204" pitchFamily="66" charset="0"/>
              </a:rPr>
              <a:t>If your child is exhibiting symptoms or running a fever, he/she is expected to stay home from school.</a:t>
            </a:r>
            <a:endParaRPr lang="en-US" sz="2200" b="1"/>
          </a:p>
        </p:txBody>
      </p:sp>
    </p:spTree>
    <p:extLst>
      <p:ext uri="{BB962C8B-B14F-4D97-AF65-F5344CB8AC3E}">
        <p14:creationId xmlns:p14="http://schemas.microsoft.com/office/powerpoint/2010/main" val="1996701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38D7F78721884B9A12DFE0D2EF9111" ma:contentTypeVersion="7" ma:contentTypeDescription="Create a new document." ma:contentTypeScope="" ma:versionID="47b0d960081ec59fa1c554ada6016f3b">
  <xsd:schema xmlns:xsd="http://www.w3.org/2001/XMLSchema" xmlns:xs="http://www.w3.org/2001/XMLSchema" xmlns:p="http://schemas.microsoft.com/office/2006/metadata/properties" xmlns:ns3="07370e94-7773-4ac9-930f-e75351127b2b" xmlns:ns4="99b678f6-fa9c-413c-bcd1-c5486646e489" targetNamespace="http://schemas.microsoft.com/office/2006/metadata/properties" ma:root="true" ma:fieldsID="f9e79b48102dfe1da18fea6831972597" ns3:_="" ns4:_="">
    <xsd:import namespace="07370e94-7773-4ac9-930f-e75351127b2b"/>
    <xsd:import namespace="99b678f6-fa9c-413c-bcd1-c5486646e48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370e94-7773-4ac9-930f-e75351127b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b678f6-fa9c-413c-bcd1-c5486646e4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D414A9-D1C2-4989-BAB3-414F372C7A2F}">
  <ds:schemaRefs>
    <ds:schemaRef ds:uri="http://schemas.microsoft.com/sharepoint/v3/contenttype/forms"/>
  </ds:schemaRefs>
</ds:datastoreItem>
</file>

<file path=customXml/itemProps2.xml><?xml version="1.0" encoding="utf-8"?>
<ds:datastoreItem xmlns:ds="http://schemas.openxmlformats.org/officeDocument/2006/customXml" ds:itemID="{F1821A1F-5E90-4BB8-9B2A-8097566C4052}">
  <ds:schemaRefs>
    <ds:schemaRef ds:uri="07370e94-7773-4ac9-930f-e75351127b2b"/>
    <ds:schemaRef ds:uri="99b678f6-fa9c-413c-bcd1-c5486646e4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C7A57B4-3F0E-4059-AA99-B3DF97F7D1F4}">
  <ds:schemaRefs>
    <ds:schemaRef ds:uri="07370e94-7773-4ac9-930f-e75351127b2b"/>
    <ds:schemaRef ds:uri="http://purl.org/dc/elements/1.1/"/>
    <ds:schemaRef ds:uri="http://schemas.microsoft.com/office/2006/metadata/properties"/>
    <ds:schemaRef ds:uri="99b678f6-fa9c-413c-bcd1-c5486646e489"/>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1595</Words>
  <Application>Microsoft Office PowerPoint</Application>
  <PresentationFormat>Widescreen</PresentationFormat>
  <Paragraphs>211</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Comic Sans MS</vt:lpstr>
      <vt:lpstr>Segoe Print</vt:lpstr>
      <vt:lpstr>Wingdings</vt:lpstr>
      <vt:lpstr>Office Theme</vt:lpstr>
      <vt:lpstr>PowerPoint Presentation</vt:lpstr>
      <vt:lpstr>About Miss Gilbert</vt:lpstr>
      <vt:lpstr>Our Classroom</vt:lpstr>
      <vt:lpstr>Our Classroom</vt:lpstr>
      <vt:lpstr>Our Schedule</vt:lpstr>
      <vt:lpstr>Special Area Schedule</vt:lpstr>
      <vt:lpstr>Class Rules</vt:lpstr>
      <vt:lpstr>Class Rules</vt:lpstr>
      <vt:lpstr>Safety Expectations</vt:lpstr>
      <vt:lpstr>PowerPoint Presentation</vt:lpstr>
      <vt:lpstr>Supplies</vt:lpstr>
      <vt:lpstr>Physically-Distanced Recess</vt:lpstr>
      <vt:lpstr>Snack/Lunch</vt:lpstr>
      <vt:lpstr>Grading Scale</vt:lpstr>
      <vt:lpstr>Communication</vt:lpstr>
      <vt:lpstr>Contact Information</vt:lpstr>
      <vt:lpstr>Technology</vt:lpstr>
      <vt:lpstr>PowerPoint Presentation</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2nd Grade!</dc:title>
  <dc:creator>Harkness, Emily</dc:creator>
  <cp:lastModifiedBy>Gilbert, Grace</cp:lastModifiedBy>
  <cp:revision>1</cp:revision>
  <dcterms:created xsi:type="dcterms:W3CDTF">2019-08-08T00:43:19Z</dcterms:created>
  <dcterms:modified xsi:type="dcterms:W3CDTF">2020-08-26T17:58:04Z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0x010100AF38D7F78721884B9A12DFE0D2EF9111</vt:lpwstr>
  </property>
</Properties>
</file>